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Anton"/>
      <p:regular r:id="rId54"/>
    </p:embeddedFont>
    <p:embeddedFont>
      <p:font typeface="Raleway"/>
      <p:regular r:id="rId55"/>
      <p:bold r:id="rId56"/>
      <p:italic r:id="rId57"/>
      <p:boldItalic r:id="rId58"/>
    </p:embeddedFont>
    <p:embeddedFont>
      <p:font typeface="M PLUS 1p"/>
      <p:regular r:id="rId59"/>
      <p:bold r:id="rId60"/>
    </p:embeddedFont>
    <p:embeddedFont>
      <p:font typeface="Raleway Black"/>
      <p:bold r:id="rId61"/>
      <p:boldItalic r:id="rId62"/>
    </p:embeddedFont>
    <p:embeddedFont>
      <p:font typeface="PT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A645B80-6F2F-4C41-A65B-386708AEF968}">
  <a:tblStyle styleId="{CA645B80-6F2F-4C41-A65B-386708AEF9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alewayBlack-boldItalic.fntdata"/><Relationship Id="rId61" Type="http://schemas.openxmlformats.org/officeDocument/2006/relationships/font" Target="fonts/RalewayBlack-bold.fntdata"/><Relationship Id="rId20" Type="http://schemas.openxmlformats.org/officeDocument/2006/relationships/slide" Target="slides/slide15.xml"/><Relationship Id="rId64" Type="http://schemas.openxmlformats.org/officeDocument/2006/relationships/font" Target="fonts/PTSans-bold.fntdata"/><Relationship Id="rId63" Type="http://schemas.openxmlformats.org/officeDocument/2006/relationships/font" Target="fonts/PTSans-regular.fntdata"/><Relationship Id="rId22" Type="http://schemas.openxmlformats.org/officeDocument/2006/relationships/slide" Target="slides/slide17.xml"/><Relationship Id="rId66" Type="http://schemas.openxmlformats.org/officeDocument/2006/relationships/font" Target="fonts/PTSans-boldItalic.fntdata"/><Relationship Id="rId21" Type="http://schemas.openxmlformats.org/officeDocument/2006/relationships/slide" Target="slides/slide16.xml"/><Relationship Id="rId65" Type="http://schemas.openxmlformats.org/officeDocument/2006/relationships/font" Target="fonts/PTSans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PLUS1p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aleway-regular.fntdata"/><Relationship Id="rId10" Type="http://schemas.openxmlformats.org/officeDocument/2006/relationships/slide" Target="slides/slide5.xml"/><Relationship Id="rId54" Type="http://schemas.openxmlformats.org/officeDocument/2006/relationships/font" Target="fonts/Anton-regular.fntdata"/><Relationship Id="rId13" Type="http://schemas.openxmlformats.org/officeDocument/2006/relationships/slide" Target="slides/slide8.xml"/><Relationship Id="rId57" Type="http://schemas.openxmlformats.org/officeDocument/2006/relationships/font" Target="fonts/Raleway-italic.fntdata"/><Relationship Id="rId12" Type="http://schemas.openxmlformats.org/officeDocument/2006/relationships/slide" Target="slides/slide7.xml"/><Relationship Id="rId56" Type="http://schemas.openxmlformats.org/officeDocument/2006/relationships/font" Target="fonts/Raleway-bold.fntdata"/><Relationship Id="rId15" Type="http://schemas.openxmlformats.org/officeDocument/2006/relationships/slide" Target="slides/slide10.xml"/><Relationship Id="rId59" Type="http://schemas.openxmlformats.org/officeDocument/2006/relationships/font" Target="fonts/MPLUS1p-regular.fntdata"/><Relationship Id="rId14" Type="http://schemas.openxmlformats.org/officeDocument/2006/relationships/slide" Target="slides/slide9.xml"/><Relationship Id="rId58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13c2bc466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13c2bc466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0" name="Shape 5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1" name="Google Shape;5211;g2d26b72fda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2" name="Google Shape;5212;g2d26b72fda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6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g2d26b72fda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8" name="Google Shape;5218;g2d26b72fda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2" name="Shape 5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" name="Google Shape;5223;g2d26b72fda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4" name="Google Shape;5224;g2d26b72fda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8" name="Shape 5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9" name="Google Shape;5229;g2d26b72fda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0" name="Google Shape;5230;g2d26b72fda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5" name="Shape 5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6" name="Google Shape;5236;g2d26b72fda6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7" name="Google Shape;5237;g2d26b72fda6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2" name="Shape 5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3" name="Google Shape;5243;g2d26b72fda6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4" name="Google Shape;5244;g2d26b72fda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8" name="Shape 5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9" name="Google Shape;5249;g2d26b72fda6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0" name="Google Shape;5250;g2d26b72fda6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6" name="Shape 5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7" name="Google Shape;5257;g2d26b72fda6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8" name="Google Shape;5258;g2d26b72fda6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2" name="Shape 5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" name="Google Shape;5263;g2d26b72fda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4" name="Google Shape;5264;g2d26b72fda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8" name="Shape 5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9" name="Google Shape;5269;g2d26b72fda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0" name="Google Shape;5270;g2d26b72fda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2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Google Shape;3533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4" name="Google Shape;3534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4" name="Shape 5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5" name="Google Shape;5275;g2d26b72fda6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6" name="Google Shape;5276;g2d26b72fda6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0" name="Shape 5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1" name="Google Shape;5281;g2d264fd41b4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2" name="Google Shape;5282;g2d264fd41b4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3" name="Shape 5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4" name="Google Shape;5614;g22b33fc07b8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5" name="Google Shape;5615;g22b33fc07b8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6" name="Shape 5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7" name="Google Shape;5637;g2d264fd41b4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8" name="Google Shape;5638;g2d264fd41b4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2" name="Shape 5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3" name="Google Shape;5643;g2d26b72fd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4" name="Google Shape;5644;g2d26b72fd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8" name="Shape 5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9" name="Google Shape;5649;g2d26b72fd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0" name="Google Shape;5650;g2d26b72fd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4" name="Shape 5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5" name="Google Shape;5655;g2d26b72fd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6" name="Google Shape;5656;g2d26b72fd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0" name="Shape 5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1" name="Google Shape;5661;g2d26b72fd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2" name="Google Shape;5662;g2d26b72fd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6" name="Shape 5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7" name="Google Shape;5667;g2d26b72fda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8" name="Google Shape;5668;g2d26b72fda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2" name="Shape 5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3" name="Google Shape;5673;g2d26b72fda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4" name="Google Shape;5674;g2d26b72fda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3" name="Shape 3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4" name="Google Shape;3784;g2d264fd41b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5" name="Google Shape;3785;g2d264fd41b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8" name="Shape 5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9" name="Google Shape;5679;g2d26b72fda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0" name="Google Shape;5680;g2d26b72fda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4" name="Shape 5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5" name="Google Shape;5685;g2d26b72fda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6" name="Google Shape;5686;g2d26b72fda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1" name="Shape 5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2" name="Google Shape;5692;g2d26b72fda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3" name="Google Shape;5693;g2d26b72fda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8" name="Shape 5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9" name="Google Shape;5699;g2d26b72fda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0" name="Google Shape;5700;g2d26b72fda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5" name="Shape 5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6" name="Google Shape;5706;g2d26b72fda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7" name="Google Shape;5707;g2d26b72fda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2" name="Shape 5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" name="Google Shape;5713;g2d26b72fda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4" name="Google Shape;5714;g2d26b72fda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9" name="Shape 5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0" name="Google Shape;5720;g2d26b72fda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1" name="Google Shape;5721;g2d26b72fda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6" name="Shape 5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7" name="Google Shape;5727;g2d26b72fda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8" name="Google Shape;5728;g2d26b72fda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3" name="Shape 5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" name="Google Shape;5734;g2d26b72fda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5" name="Google Shape;5735;g2d26b72fda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9" name="Shape 5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0" name="Google Shape;5740;g2d26b72fda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1" name="Google Shape;5741;g2d26b72fda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9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0" name="Google Shape;4040;g22b33fc07b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1" name="Google Shape;4041;g22b33fc07b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6" name="Shape 5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7" name="Google Shape;5747;g2d26b72fda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8" name="Google Shape;5748;g2d26b72fda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3" name="Shape 5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" name="Google Shape;5754;g2d26b72fda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5" name="Google Shape;5755;g2d26b72fda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0" name="Shape 5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1" name="Google Shape;5761;g2d264fd41b4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2" name="Google Shape;5762;g2d264fd41b4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0" name="Shape 6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1" name="Google Shape;6101;g2d264fd41b4_0_1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2" name="Google Shape;6102;g2d264fd41b4_0_1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9" name="Shape 6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0" name="Google Shape;6110;g2d264fd41b4_0_1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1" name="Google Shape;6111;g2d264fd41b4_0_1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8" name="Shape 6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9" name="Google Shape;6119;g2d264fd41b4_0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0" name="Google Shape;6120;g2d264fd41b4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1" name="Shape 6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" name="Google Shape;6452;g2d264fd41b4_0_1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3" name="Google Shape;6453;g2d264fd41b4_0_1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8" name="Shape 6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9" name="Google Shape;6459;g2d264fd41b4_0_1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0" name="Google Shape;6460;g2d264fd41b4_0_1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5" name="Shape 6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6" name="Google Shape;6466;g22b33fc07b8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7" name="Google Shape;6467;g22b33fc07b8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0" name="Shape 4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1" name="Google Shape;4281;g22b33fc07b8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2" name="Google Shape;4282;g22b33fc07b8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9" name="Shape 4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Google Shape;4520;g22b33fc07b8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1" name="Google Shape;4521;g22b33fc07b8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2" name="Shape 4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" name="Google Shape;4853;g22b33fc07b8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4" name="Google Shape;4854;g22b33fc07b8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0" name="Shape 4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1" name="Google Shape;4871;g2d264fd41b4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2" name="Google Shape;4872;g2d264fd41b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3" name="Shape 5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4" name="Google Shape;5204;g2d26b72fda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5" name="Google Shape;5205;g2d26b72fda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26883" y="4070300"/>
            <a:ext cx="11597767" cy="1073228"/>
            <a:chOff x="0" y="4070300"/>
            <a:chExt cx="11597767" cy="1073228"/>
          </a:xfrm>
        </p:grpSpPr>
        <p:sp>
          <p:nvSpPr>
            <p:cNvPr id="10" name="Google Shape;10;p2"/>
            <p:cNvSpPr/>
            <p:nvPr/>
          </p:nvSpPr>
          <p:spPr>
            <a:xfrm>
              <a:off x="0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4070300"/>
              <a:ext cx="3865929" cy="1073228"/>
            </a:xfrm>
            <a:custGeom>
              <a:rect b="b" l="l" r="r" t="t"/>
              <a:pathLst>
                <a:path extrusionOk="0" fill="none" h="24826" w="89427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865925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865925" y="4070300"/>
              <a:ext cx="3865929" cy="1073228"/>
            </a:xfrm>
            <a:custGeom>
              <a:rect b="b" l="l" r="r" t="t"/>
              <a:pathLst>
                <a:path extrusionOk="0" fill="none" h="24826" w="89427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7731838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flipH="1">
            <a:off x="-295475" y="3197463"/>
            <a:ext cx="665236" cy="1946062"/>
            <a:chOff x="8991157" y="-2384450"/>
            <a:chExt cx="665236" cy="1946062"/>
          </a:xfrm>
        </p:grpSpPr>
        <p:sp>
          <p:nvSpPr>
            <p:cNvPr id="16" name="Google Shape;16;p2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" name="Google Shape;44;p2"/>
          <p:cNvGrpSpPr/>
          <p:nvPr/>
        </p:nvGrpSpPr>
        <p:grpSpPr>
          <a:xfrm>
            <a:off x="8232137" y="3132754"/>
            <a:ext cx="764487" cy="2010759"/>
            <a:chOff x="9765662" y="-2191721"/>
            <a:chExt cx="764487" cy="2010759"/>
          </a:xfrm>
        </p:grpSpPr>
        <p:sp>
          <p:nvSpPr>
            <p:cNvPr id="45" name="Google Shape;45;p2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h="38959" w="9138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fill="none" h="38959" w="9138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h="38959" w="1381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fill="none" h="38959" w="1381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978552" y="-1376229"/>
              <a:ext cx="338037" cy="168316"/>
            </a:xfrm>
            <a:custGeom>
              <a:rect b="b" l="l" r="r" t="t"/>
              <a:pathLst>
                <a:path extrusionOk="0" h="4550" w="9138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978552" y="-1376229"/>
              <a:ext cx="237344" cy="168316"/>
            </a:xfrm>
            <a:custGeom>
              <a:rect b="b" l="l" r="r" t="t"/>
              <a:pathLst>
                <a:path extrusionOk="0" fill="none" h="4550" w="6416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0266906" y="-1376229"/>
              <a:ext cx="49681" cy="84195"/>
            </a:xfrm>
            <a:custGeom>
              <a:rect b="b" l="l" r="r" t="t"/>
              <a:pathLst>
                <a:path extrusionOk="0" fill="none" h="2276" w="1343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h="2684" w="1381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fill="none" h="2684" w="1381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h="4239" w="857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fill="none" h="4239" w="857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h="1168" w="857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fill="none" h="1168" w="857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990057" y="-2159390"/>
              <a:ext cx="315028" cy="22343"/>
            </a:xfrm>
            <a:custGeom>
              <a:rect b="b" l="l" r="r" t="t"/>
              <a:pathLst>
                <a:path extrusionOk="0" h="604" w="8516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h="5386" w="20083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fill="none" h="5386" w="20083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h="5386" w="13318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fill="none" h="5386" w="13318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h="4764" w="3617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fill="none" h="4764" w="3617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h="4764" w="3636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fill="none" h="4764" w="3636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h="1362" w="7271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fill="none" h="1362" w="7271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h="1362" w="319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fill="none" h="1362" w="319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h="1362" w="3209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fill="none" h="1362" w="3209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h="2353" w="11627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fill="none" h="2353" w="11627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9932497" y="-1834303"/>
              <a:ext cx="430112" cy="43170"/>
            </a:xfrm>
            <a:custGeom>
              <a:rect b="b" l="l" r="r" t="t"/>
              <a:pathLst>
                <a:path extrusionOk="0" h="1167" w="11627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9775021" y="-1658849"/>
              <a:ext cx="742920" cy="36734"/>
            </a:xfrm>
            <a:custGeom>
              <a:rect b="b" l="l" r="r" t="t"/>
              <a:pathLst>
                <a:path extrusionOk="0" h="993" w="20083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775021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9867058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9961980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0056939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151860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0247485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0342407" y="-1658849"/>
              <a:ext cx="83492" cy="36734"/>
            </a:xfrm>
            <a:custGeom>
              <a:rect b="b" l="l" r="r" t="t"/>
              <a:pathLst>
                <a:path extrusionOk="0" fill="none" h="993" w="2257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0437366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h="3636" w="313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fill="none" h="3636" w="313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0045397" y="-1658849"/>
              <a:ext cx="11579" cy="36734"/>
            </a:xfrm>
            <a:custGeom>
              <a:rect b="b" l="l" r="r" t="t"/>
              <a:pathLst>
                <a:path extrusionOk="0" h="993" w="313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0141059" y="-1622153"/>
              <a:ext cx="10839" cy="134505"/>
            </a:xfrm>
            <a:custGeom>
              <a:rect b="b" l="l" r="r" t="t"/>
              <a:pathLst>
                <a:path extrusionOk="0" h="3636" w="293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0141059" y="-1658849"/>
              <a:ext cx="10839" cy="36734"/>
            </a:xfrm>
            <a:custGeom>
              <a:rect b="b" l="l" r="r" t="t"/>
              <a:pathLst>
                <a:path extrusionOk="0" h="993" w="293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0330902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042586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042586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h="2995" w="20666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fill="none" h="2995" w="20666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0171281" y="-1769603"/>
              <a:ext cx="222954" cy="110793"/>
            </a:xfrm>
            <a:custGeom>
              <a:rect b="b" l="l" r="r" t="t"/>
              <a:pathLst>
                <a:path extrusionOk="0" h="2995" w="6027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9765662" y="-1769603"/>
              <a:ext cx="628577" cy="110793"/>
            </a:xfrm>
            <a:custGeom>
              <a:rect b="b" l="l" r="r" t="t"/>
              <a:pathLst>
                <a:path extrusionOk="0" fill="none" h="2995" w="16992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932497" y="-1769603"/>
              <a:ext cx="238824" cy="110793"/>
            </a:xfrm>
            <a:custGeom>
              <a:rect b="b" l="l" r="r" t="t"/>
              <a:pathLst>
                <a:path extrusionOk="0" h="2995" w="6456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765662" y="-1769603"/>
              <a:ext cx="405660" cy="110793"/>
            </a:xfrm>
            <a:custGeom>
              <a:rect b="b" l="l" r="r" t="t"/>
              <a:pathLst>
                <a:path extrusionOk="0" fill="none" h="2995" w="10966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h="2995" w="4511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fill="none" h="2995" w="4511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h="3014" w="20666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fill="none" h="3014" w="20666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0171281" y="-1487686"/>
              <a:ext cx="222954" cy="111495"/>
            </a:xfrm>
            <a:custGeom>
              <a:rect b="b" l="l" r="r" t="t"/>
              <a:pathLst>
                <a:path extrusionOk="0" h="3014" w="6027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9765662" y="-1487686"/>
              <a:ext cx="628577" cy="111495"/>
            </a:xfrm>
            <a:custGeom>
              <a:rect b="b" l="l" r="r" t="t"/>
              <a:pathLst>
                <a:path extrusionOk="0" fill="none" h="3014" w="16992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9932497" y="-1487686"/>
              <a:ext cx="238824" cy="111495"/>
            </a:xfrm>
            <a:custGeom>
              <a:rect b="b" l="l" r="r" t="t"/>
              <a:pathLst>
                <a:path extrusionOk="0" h="3014" w="6456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9765662" y="-1487686"/>
              <a:ext cx="405660" cy="111495"/>
            </a:xfrm>
            <a:custGeom>
              <a:rect b="b" l="l" r="r" t="t"/>
              <a:pathLst>
                <a:path extrusionOk="0" fill="none" h="3014" w="10966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h="3014" w="4511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fill="none" h="3014" w="4511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9880005" y="-1879618"/>
              <a:ext cx="535097" cy="76981"/>
            </a:xfrm>
            <a:custGeom>
              <a:rect b="b" l="l" r="r" t="t"/>
              <a:pathLst>
                <a:path extrusionOk="0" h="2081" w="14465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9880005" y="-1879618"/>
              <a:ext cx="426487" cy="76981"/>
            </a:xfrm>
            <a:custGeom>
              <a:rect b="b" l="l" r="r" t="t"/>
              <a:pathLst>
                <a:path extrusionOk="0" h="2081" w="11529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9880005" y="-1879618"/>
              <a:ext cx="243115" cy="76981"/>
            </a:xfrm>
            <a:custGeom>
              <a:rect b="b" l="l" r="r" t="t"/>
              <a:pathLst>
                <a:path extrusionOk="0" h="2081" w="6572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h="2062" w="16953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fill="none" h="2062" w="16953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0109430" y="-2078118"/>
              <a:ext cx="224397" cy="76279"/>
            </a:xfrm>
            <a:custGeom>
              <a:rect b="b" l="l" r="r" t="t"/>
              <a:pathLst>
                <a:path extrusionOk="0" h="2062" w="6066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9833987" y="-2078118"/>
              <a:ext cx="499843" cy="76279"/>
            </a:xfrm>
            <a:custGeom>
              <a:rect b="b" l="l" r="r" t="t"/>
              <a:pathLst>
                <a:path extrusionOk="0" fill="none" h="2062" w="13512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h="2062" w="7699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fill="none" h="2062" w="7699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2"/>
          <p:cNvSpPr txBox="1"/>
          <p:nvPr>
            <p:ph type="ctrTitle"/>
          </p:nvPr>
        </p:nvSpPr>
        <p:spPr>
          <a:xfrm>
            <a:off x="744350" y="1319894"/>
            <a:ext cx="4655400" cy="19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"/>
          <p:cNvSpPr txBox="1"/>
          <p:nvPr>
            <p:ph idx="1" type="subTitle"/>
          </p:nvPr>
        </p:nvSpPr>
        <p:spPr>
          <a:xfrm>
            <a:off x="744225" y="3449206"/>
            <a:ext cx="4655700" cy="374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4" name="Google Shape;134;p2"/>
          <p:cNvGrpSpPr/>
          <p:nvPr/>
        </p:nvGrpSpPr>
        <p:grpSpPr>
          <a:xfrm>
            <a:off x="7553332" y="92995"/>
            <a:ext cx="965604" cy="239081"/>
            <a:chOff x="4036326" y="-955475"/>
            <a:chExt cx="1775987" cy="439811"/>
          </a:xfrm>
        </p:grpSpPr>
        <p:sp>
          <p:nvSpPr>
            <p:cNvPr id="135" name="Google Shape;135;p2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2"/>
          <p:cNvGrpSpPr/>
          <p:nvPr/>
        </p:nvGrpSpPr>
        <p:grpSpPr>
          <a:xfrm>
            <a:off x="3748807" y="138495"/>
            <a:ext cx="965604" cy="239081"/>
            <a:chOff x="4036326" y="-955475"/>
            <a:chExt cx="1775987" cy="439811"/>
          </a:xfrm>
        </p:grpSpPr>
        <p:sp>
          <p:nvSpPr>
            <p:cNvPr id="138" name="Google Shape;138;p2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2"/>
          <p:cNvGrpSpPr/>
          <p:nvPr/>
        </p:nvGrpSpPr>
        <p:grpSpPr>
          <a:xfrm>
            <a:off x="-851400" y="266738"/>
            <a:ext cx="1631075" cy="374250"/>
            <a:chOff x="1284050" y="-462000"/>
            <a:chExt cx="1631075" cy="374250"/>
          </a:xfrm>
        </p:grpSpPr>
        <p:sp>
          <p:nvSpPr>
            <p:cNvPr id="141" name="Google Shape;141;p2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h="14970" w="65243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fill="none" h="14970" w="65243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537750" y="-272950"/>
              <a:ext cx="1186375" cy="185200"/>
            </a:xfrm>
            <a:custGeom>
              <a:rect b="b" l="l" r="r" t="t"/>
              <a:pathLst>
                <a:path extrusionOk="0" h="7408" w="47455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" name="Google Shape;144;p2"/>
          <p:cNvGrpSpPr/>
          <p:nvPr/>
        </p:nvGrpSpPr>
        <p:grpSpPr>
          <a:xfrm flipH="1">
            <a:off x="8232137" y="3132754"/>
            <a:ext cx="764487" cy="2010759"/>
            <a:chOff x="9765662" y="-2191721"/>
            <a:chExt cx="764487" cy="2010759"/>
          </a:xfrm>
        </p:grpSpPr>
        <p:sp>
          <p:nvSpPr>
            <p:cNvPr id="145" name="Google Shape;145;p2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h="38959" w="9138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fill="none" h="38959" w="9138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h="38959" w="1381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fill="none" h="38959" w="1381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9978552" y="-1376229"/>
              <a:ext cx="338037" cy="168316"/>
            </a:xfrm>
            <a:custGeom>
              <a:rect b="b" l="l" r="r" t="t"/>
              <a:pathLst>
                <a:path extrusionOk="0" h="4550" w="9138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9978552" y="-1376229"/>
              <a:ext cx="237344" cy="168316"/>
            </a:xfrm>
            <a:custGeom>
              <a:rect b="b" l="l" r="r" t="t"/>
              <a:pathLst>
                <a:path extrusionOk="0" fill="none" h="4550" w="6416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0266906" y="-1376229"/>
              <a:ext cx="49681" cy="84195"/>
            </a:xfrm>
            <a:custGeom>
              <a:rect b="b" l="l" r="r" t="t"/>
              <a:pathLst>
                <a:path extrusionOk="0" fill="none" h="2276" w="1343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h="2684" w="1381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fill="none" h="2684" w="1381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h="4239" w="857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fill="none" h="4239" w="857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h="1168" w="857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fill="none" h="1168" w="857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9990057" y="-2159390"/>
              <a:ext cx="315028" cy="22343"/>
            </a:xfrm>
            <a:custGeom>
              <a:rect b="b" l="l" r="r" t="t"/>
              <a:pathLst>
                <a:path extrusionOk="0" h="604" w="8516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h="5386" w="20083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fill="none" h="5386" w="20083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h="5386" w="13318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fill="none" h="5386" w="13318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h="4764" w="3617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fill="none" h="4764" w="3617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h="4764" w="3636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fill="none" h="4764" w="3636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h="1362" w="7271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fill="none" h="1362" w="7271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h="1362" w="319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fill="none" h="1362" w="319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h="1362" w="3209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fill="none" h="1362" w="3209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h="2353" w="11627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fill="none" h="2353" w="11627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9932497" y="-1834303"/>
              <a:ext cx="430112" cy="43170"/>
            </a:xfrm>
            <a:custGeom>
              <a:rect b="b" l="l" r="r" t="t"/>
              <a:pathLst>
                <a:path extrusionOk="0" h="1167" w="11627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9775021" y="-1658849"/>
              <a:ext cx="742920" cy="36734"/>
            </a:xfrm>
            <a:custGeom>
              <a:rect b="b" l="l" r="r" t="t"/>
              <a:pathLst>
                <a:path extrusionOk="0" h="993" w="20083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9775021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9867058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9961980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0056939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0151860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0247485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0342407" y="-1658849"/>
              <a:ext cx="83492" cy="36734"/>
            </a:xfrm>
            <a:custGeom>
              <a:rect b="b" l="l" r="r" t="t"/>
              <a:pathLst>
                <a:path extrusionOk="0" fill="none" h="993" w="2257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0437366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h="3636" w="313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fill="none" h="3636" w="313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0045397" y="-1658849"/>
              <a:ext cx="11579" cy="36734"/>
            </a:xfrm>
            <a:custGeom>
              <a:rect b="b" l="l" r="r" t="t"/>
              <a:pathLst>
                <a:path extrusionOk="0" h="993" w="313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0141059" y="-1622153"/>
              <a:ext cx="10839" cy="134505"/>
            </a:xfrm>
            <a:custGeom>
              <a:rect b="b" l="l" r="r" t="t"/>
              <a:pathLst>
                <a:path extrusionOk="0" h="3636" w="293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0141059" y="-1658849"/>
              <a:ext cx="10839" cy="36734"/>
            </a:xfrm>
            <a:custGeom>
              <a:rect b="b" l="l" r="r" t="t"/>
              <a:pathLst>
                <a:path extrusionOk="0" h="993" w="293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0330902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042586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042586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h="2995" w="20666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fill="none" h="2995" w="20666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10171281" y="-1769603"/>
              <a:ext cx="222954" cy="110793"/>
            </a:xfrm>
            <a:custGeom>
              <a:rect b="b" l="l" r="r" t="t"/>
              <a:pathLst>
                <a:path extrusionOk="0" h="2995" w="6027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9765662" y="-1769603"/>
              <a:ext cx="628577" cy="110793"/>
            </a:xfrm>
            <a:custGeom>
              <a:rect b="b" l="l" r="r" t="t"/>
              <a:pathLst>
                <a:path extrusionOk="0" fill="none" h="2995" w="16992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9932497" y="-1769603"/>
              <a:ext cx="238824" cy="110793"/>
            </a:xfrm>
            <a:custGeom>
              <a:rect b="b" l="l" r="r" t="t"/>
              <a:pathLst>
                <a:path extrusionOk="0" h="2995" w="6456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9765662" y="-1769603"/>
              <a:ext cx="405660" cy="110793"/>
            </a:xfrm>
            <a:custGeom>
              <a:rect b="b" l="l" r="r" t="t"/>
              <a:pathLst>
                <a:path extrusionOk="0" fill="none" h="2995" w="10966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h="2995" w="4511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fill="none" h="2995" w="4511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h="3014" w="20666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fill="none" h="3014" w="20666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0171281" y="-1487686"/>
              <a:ext cx="222954" cy="111495"/>
            </a:xfrm>
            <a:custGeom>
              <a:rect b="b" l="l" r="r" t="t"/>
              <a:pathLst>
                <a:path extrusionOk="0" h="3014" w="6027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9765662" y="-1487686"/>
              <a:ext cx="628577" cy="111495"/>
            </a:xfrm>
            <a:custGeom>
              <a:rect b="b" l="l" r="r" t="t"/>
              <a:pathLst>
                <a:path extrusionOk="0" fill="none" h="3014" w="16992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9932497" y="-1487686"/>
              <a:ext cx="238824" cy="111495"/>
            </a:xfrm>
            <a:custGeom>
              <a:rect b="b" l="l" r="r" t="t"/>
              <a:pathLst>
                <a:path extrusionOk="0" h="3014" w="6456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9765662" y="-1487686"/>
              <a:ext cx="405660" cy="111495"/>
            </a:xfrm>
            <a:custGeom>
              <a:rect b="b" l="l" r="r" t="t"/>
              <a:pathLst>
                <a:path extrusionOk="0" fill="none" h="3014" w="10966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h="3014" w="4511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fill="none" h="3014" w="4511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9880005" y="-1879618"/>
              <a:ext cx="535097" cy="76981"/>
            </a:xfrm>
            <a:custGeom>
              <a:rect b="b" l="l" r="r" t="t"/>
              <a:pathLst>
                <a:path extrusionOk="0" h="2081" w="14465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9880005" y="-1879618"/>
              <a:ext cx="426487" cy="76981"/>
            </a:xfrm>
            <a:custGeom>
              <a:rect b="b" l="l" r="r" t="t"/>
              <a:pathLst>
                <a:path extrusionOk="0" h="2081" w="11529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9880005" y="-1879618"/>
              <a:ext cx="243115" cy="76981"/>
            </a:xfrm>
            <a:custGeom>
              <a:rect b="b" l="l" r="r" t="t"/>
              <a:pathLst>
                <a:path extrusionOk="0" h="2081" w="6572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h="2062" w="16953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fill="none" h="2062" w="16953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0109430" y="-2078118"/>
              <a:ext cx="224397" cy="76279"/>
            </a:xfrm>
            <a:custGeom>
              <a:rect b="b" l="l" r="r" t="t"/>
              <a:pathLst>
                <a:path extrusionOk="0" h="2062" w="6066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9833987" y="-2078118"/>
              <a:ext cx="499843" cy="76279"/>
            </a:xfrm>
            <a:custGeom>
              <a:rect b="b" l="l" r="r" t="t"/>
              <a:pathLst>
                <a:path extrusionOk="0" fill="none" h="2062" w="13512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h="2062" w="7699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fill="none" h="2062" w="7699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" name="Google Shape;1146;p11"/>
          <p:cNvGrpSpPr/>
          <p:nvPr/>
        </p:nvGrpSpPr>
        <p:grpSpPr>
          <a:xfrm>
            <a:off x="-1226883" y="4070300"/>
            <a:ext cx="11597767" cy="1073228"/>
            <a:chOff x="0" y="4070300"/>
            <a:chExt cx="11597767" cy="1073228"/>
          </a:xfrm>
        </p:grpSpPr>
        <p:sp>
          <p:nvSpPr>
            <p:cNvPr id="1147" name="Google Shape;1147;p11"/>
            <p:cNvSpPr/>
            <p:nvPr/>
          </p:nvSpPr>
          <p:spPr>
            <a:xfrm>
              <a:off x="0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1"/>
            <p:cNvSpPr/>
            <p:nvPr/>
          </p:nvSpPr>
          <p:spPr>
            <a:xfrm>
              <a:off x="0" y="4070300"/>
              <a:ext cx="3865929" cy="1073228"/>
            </a:xfrm>
            <a:custGeom>
              <a:rect b="b" l="l" r="r" t="t"/>
              <a:pathLst>
                <a:path extrusionOk="0" fill="none" h="24826" w="89427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1"/>
            <p:cNvSpPr/>
            <p:nvPr/>
          </p:nvSpPr>
          <p:spPr>
            <a:xfrm>
              <a:off x="3865925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1"/>
            <p:cNvSpPr/>
            <p:nvPr/>
          </p:nvSpPr>
          <p:spPr>
            <a:xfrm>
              <a:off x="3865925" y="4070300"/>
              <a:ext cx="3865929" cy="1073228"/>
            </a:xfrm>
            <a:custGeom>
              <a:rect b="b" l="l" r="r" t="t"/>
              <a:pathLst>
                <a:path extrusionOk="0" fill="none" h="24826" w="89427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1"/>
            <p:cNvSpPr/>
            <p:nvPr/>
          </p:nvSpPr>
          <p:spPr>
            <a:xfrm flipH="1">
              <a:off x="7731838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2" name="Google Shape;1152;p11"/>
          <p:cNvSpPr txBox="1"/>
          <p:nvPr>
            <p:ph hasCustomPrompt="1" type="title"/>
          </p:nvPr>
        </p:nvSpPr>
        <p:spPr>
          <a:xfrm>
            <a:off x="1406944" y="1295650"/>
            <a:ext cx="6330000" cy="12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53" name="Google Shape;1153;p11"/>
          <p:cNvSpPr txBox="1"/>
          <p:nvPr>
            <p:ph idx="1" type="subTitle"/>
          </p:nvPr>
        </p:nvSpPr>
        <p:spPr>
          <a:xfrm>
            <a:off x="1405350" y="2567747"/>
            <a:ext cx="63333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154" name="Google Shape;1154;p11"/>
          <p:cNvGrpSpPr/>
          <p:nvPr/>
        </p:nvGrpSpPr>
        <p:grpSpPr>
          <a:xfrm>
            <a:off x="6674107" y="68595"/>
            <a:ext cx="965604" cy="239081"/>
            <a:chOff x="4036326" y="-955475"/>
            <a:chExt cx="1775987" cy="439811"/>
          </a:xfrm>
        </p:grpSpPr>
        <p:sp>
          <p:nvSpPr>
            <p:cNvPr id="1155" name="Google Shape;1155;p11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1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7" name="Google Shape;1157;p11"/>
          <p:cNvGrpSpPr/>
          <p:nvPr/>
        </p:nvGrpSpPr>
        <p:grpSpPr>
          <a:xfrm>
            <a:off x="989007" y="187345"/>
            <a:ext cx="965604" cy="239081"/>
            <a:chOff x="4036326" y="-955475"/>
            <a:chExt cx="1775987" cy="439811"/>
          </a:xfrm>
        </p:grpSpPr>
        <p:sp>
          <p:nvSpPr>
            <p:cNvPr id="1158" name="Google Shape;1158;p11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1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0" name="Google Shape;1160;p11"/>
          <p:cNvGrpSpPr/>
          <p:nvPr/>
        </p:nvGrpSpPr>
        <p:grpSpPr>
          <a:xfrm flipH="1">
            <a:off x="8048537" y="3132754"/>
            <a:ext cx="764487" cy="2010759"/>
            <a:chOff x="9765662" y="-2191721"/>
            <a:chExt cx="764487" cy="2010759"/>
          </a:xfrm>
        </p:grpSpPr>
        <p:sp>
          <p:nvSpPr>
            <p:cNvPr id="1161" name="Google Shape;1161;p11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h="38959" w="9138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1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fill="none" h="38959" w="9138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1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h="38959" w="1381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1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fill="none" h="38959" w="1381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1"/>
            <p:cNvSpPr/>
            <p:nvPr/>
          </p:nvSpPr>
          <p:spPr>
            <a:xfrm>
              <a:off x="9978552" y="-1376229"/>
              <a:ext cx="338037" cy="168316"/>
            </a:xfrm>
            <a:custGeom>
              <a:rect b="b" l="l" r="r" t="t"/>
              <a:pathLst>
                <a:path extrusionOk="0" h="4550" w="9138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1"/>
            <p:cNvSpPr/>
            <p:nvPr/>
          </p:nvSpPr>
          <p:spPr>
            <a:xfrm>
              <a:off x="9978552" y="-1376229"/>
              <a:ext cx="237344" cy="168316"/>
            </a:xfrm>
            <a:custGeom>
              <a:rect b="b" l="l" r="r" t="t"/>
              <a:pathLst>
                <a:path extrusionOk="0" fill="none" h="4550" w="6416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1"/>
            <p:cNvSpPr/>
            <p:nvPr/>
          </p:nvSpPr>
          <p:spPr>
            <a:xfrm>
              <a:off x="10266906" y="-1376229"/>
              <a:ext cx="49681" cy="84195"/>
            </a:xfrm>
            <a:custGeom>
              <a:rect b="b" l="l" r="r" t="t"/>
              <a:pathLst>
                <a:path extrusionOk="0" fill="none" h="2276" w="1343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1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h="2684" w="1381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1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fill="none" h="2684" w="1381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1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h="4239" w="857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1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fill="none" h="4239" w="857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1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h="1168" w="857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1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fill="none" h="1168" w="857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1"/>
            <p:cNvSpPr/>
            <p:nvPr/>
          </p:nvSpPr>
          <p:spPr>
            <a:xfrm>
              <a:off x="9990057" y="-2159390"/>
              <a:ext cx="315028" cy="22343"/>
            </a:xfrm>
            <a:custGeom>
              <a:rect b="b" l="l" r="r" t="t"/>
              <a:pathLst>
                <a:path extrusionOk="0" h="604" w="8516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1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h="5386" w="20083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1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fill="none" h="5386" w="20083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1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h="5386" w="13318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1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fill="none" h="5386" w="13318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1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h="4764" w="3617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1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fill="none" h="4764" w="3617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1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h="4764" w="3636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1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fill="none" h="4764" w="3636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1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h="1362" w="7271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1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fill="none" h="1362" w="7271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1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h="1362" w="319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1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fill="none" h="1362" w="319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1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h="1362" w="3209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1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fill="none" h="1362" w="3209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1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h="2353" w="11627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1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fill="none" h="2353" w="11627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1"/>
            <p:cNvSpPr/>
            <p:nvPr/>
          </p:nvSpPr>
          <p:spPr>
            <a:xfrm>
              <a:off x="9932497" y="-1834303"/>
              <a:ext cx="430112" cy="43170"/>
            </a:xfrm>
            <a:custGeom>
              <a:rect b="b" l="l" r="r" t="t"/>
              <a:pathLst>
                <a:path extrusionOk="0" h="1167" w="11627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1"/>
            <p:cNvSpPr/>
            <p:nvPr/>
          </p:nvSpPr>
          <p:spPr>
            <a:xfrm>
              <a:off x="9775021" y="-1658849"/>
              <a:ext cx="742920" cy="36734"/>
            </a:xfrm>
            <a:custGeom>
              <a:rect b="b" l="l" r="r" t="t"/>
              <a:pathLst>
                <a:path extrusionOk="0" h="993" w="20083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1"/>
            <p:cNvSpPr/>
            <p:nvPr/>
          </p:nvSpPr>
          <p:spPr>
            <a:xfrm>
              <a:off x="9775021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1"/>
            <p:cNvSpPr/>
            <p:nvPr/>
          </p:nvSpPr>
          <p:spPr>
            <a:xfrm>
              <a:off x="9867058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1"/>
            <p:cNvSpPr/>
            <p:nvPr/>
          </p:nvSpPr>
          <p:spPr>
            <a:xfrm>
              <a:off x="9961980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1"/>
            <p:cNvSpPr/>
            <p:nvPr/>
          </p:nvSpPr>
          <p:spPr>
            <a:xfrm>
              <a:off x="10056939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1"/>
            <p:cNvSpPr/>
            <p:nvPr/>
          </p:nvSpPr>
          <p:spPr>
            <a:xfrm>
              <a:off x="10151860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1"/>
            <p:cNvSpPr/>
            <p:nvPr/>
          </p:nvSpPr>
          <p:spPr>
            <a:xfrm>
              <a:off x="10247485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1"/>
            <p:cNvSpPr/>
            <p:nvPr/>
          </p:nvSpPr>
          <p:spPr>
            <a:xfrm>
              <a:off x="10342407" y="-1658849"/>
              <a:ext cx="83492" cy="36734"/>
            </a:xfrm>
            <a:custGeom>
              <a:rect b="b" l="l" r="r" t="t"/>
              <a:pathLst>
                <a:path extrusionOk="0" fill="none" h="993" w="2257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1"/>
            <p:cNvSpPr/>
            <p:nvPr/>
          </p:nvSpPr>
          <p:spPr>
            <a:xfrm>
              <a:off x="10437366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1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1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1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1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1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1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1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h="3636" w="313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1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fill="none" h="3636" w="313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1"/>
            <p:cNvSpPr/>
            <p:nvPr/>
          </p:nvSpPr>
          <p:spPr>
            <a:xfrm>
              <a:off x="10045397" y="-1658849"/>
              <a:ext cx="11579" cy="36734"/>
            </a:xfrm>
            <a:custGeom>
              <a:rect b="b" l="l" r="r" t="t"/>
              <a:pathLst>
                <a:path extrusionOk="0" h="993" w="313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10141059" y="-1622153"/>
              <a:ext cx="10839" cy="134505"/>
            </a:xfrm>
            <a:custGeom>
              <a:rect b="b" l="l" r="r" t="t"/>
              <a:pathLst>
                <a:path extrusionOk="0" h="3636" w="293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1"/>
            <p:cNvSpPr/>
            <p:nvPr/>
          </p:nvSpPr>
          <p:spPr>
            <a:xfrm>
              <a:off x="10141059" y="-1658849"/>
              <a:ext cx="10839" cy="36734"/>
            </a:xfrm>
            <a:custGeom>
              <a:rect b="b" l="l" r="r" t="t"/>
              <a:pathLst>
                <a:path extrusionOk="0" h="993" w="293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1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1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1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1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1"/>
            <p:cNvSpPr/>
            <p:nvPr/>
          </p:nvSpPr>
          <p:spPr>
            <a:xfrm>
              <a:off x="10330902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1042586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1"/>
            <p:cNvSpPr/>
            <p:nvPr/>
          </p:nvSpPr>
          <p:spPr>
            <a:xfrm>
              <a:off x="1042586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1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h="2995" w="20666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fill="none" h="2995" w="20666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1"/>
            <p:cNvSpPr/>
            <p:nvPr/>
          </p:nvSpPr>
          <p:spPr>
            <a:xfrm>
              <a:off x="10171281" y="-1769603"/>
              <a:ext cx="222954" cy="110793"/>
            </a:xfrm>
            <a:custGeom>
              <a:rect b="b" l="l" r="r" t="t"/>
              <a:pathLst>
                <a:path extrusionOk="0" h="2995" w="6027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1"/>
            <p:cNvSpPr/>
            <p:nvPr/>
          </p:nvSpPr>
          <p:spPr>
            <a:xfrm>
              <a:off x="9765662" y="-1769603"/>
              <a:ext cx="628577" cy="110793"/>
            </a:xfrm>
            <a:custGeom>
              <a:rect b="b" l="l" r="r" t="t"/>
              <a:pathLst>
                <a:path extrusionOk="0" fill="none" h="2995" w="16992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9932497" y="-1769603"/>
              <a:ext cx="238824" cy="110793"/>
            </a:xfrm>
            <a:custGeom>
              <a:rect b="b" l="l" r="r" t="t"/>
              <a:pathLst>
                <a:path extrusionOk="0" h="2995" w="6456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9765662" y="-1769603"/>
              <a:ext cx="405660" cy="110793"/>
            </a:xfrm>
            <a:custGeom>
              <a:rect b="b" l="l" r="r" t="t"/>
              <a:pathLst>
                <a:path extrusionOk="0" fill="none" h="2995" w="10966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h="2995" w="4511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fill="none" h="2995" w="4511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h="3014" w="20666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1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fill="none" h="3014" w="20666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1"/>
            <p:cNvSpPr/>
            <p:nvPr/>
          </p:nvSpPr>
          <p:spPr>
            <a:xfrm>
              <a:off x="10171281" y="-1487686"/>
              <a:ext cx="222954" cy="111495"/>
            </a:xfrm>
            <a:custGeom>
              <a:rect b="b" l="l" r="r" t="t"/>
              <a:pathLst>
                <a:path extrusionOk="0" h="3014" w="6027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9765662" y="-1487686"/>
              <a:ext cx="628577" cy="111495"/>
            </a:xfrm>
            <a:custGeom>
              <a:rect b="b" l="l" r="r" t="t"/>
              <a:pathLst>
                <a:path extrusionOk="0" fill="none" h="3014" w="16992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9932497" y="-1487686"/>
              <a:ext cx="238824" cy="111495"/>
            </a:xfrm>
            <a:custGeom>
              <a:rect b="b" l="l" r="r" t="t"/>
              <a:pathLst>
                <a:path extrusionOk="0" h="3014" w="6456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9765662" y="-1487686"/>
              <a:ext cx="405660" cy="111495"/>
            </a:xfrm>
            <a:custGeom>
              <a:rect b="b" l="l" r="r" t="t"/>
              <a:pathLst>
                <a:path extrusionOk="0" fill="none" h="3014" w="10966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1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h="3014" w="4511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1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fill="none" h="3014" w="4511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9880005" y="-1879618"/>
              <a:ext cx="535097" cy="76981"/>
            </a:xfrm>
            <a:custGeom>
              <a:rect b="b" l="l" r="r" t="t"/>
              <a:pathLst>
                <a:path extrusionOk="0" h="2081" w="14465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9880005" y="-1879618"/>
              <a:ext cx="426487" cy="76981"/>
            </a:xfrm>
            <a:custGeom>
              <a:rect b="b" l="l" r="r" t="t"/>
              <a:pathLst>
                <a:path extrusionOk="0" h="2081" w="11529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9880005" y="-1879618"/>
              <a:ext cx="243115" cy="76981"/>
            </a:xfrm>
            <a:custGeom>
              <a:rect b="b" l="l" r="r" t="t"/>
              <a:pathLst>
                <a:path extrusionOk="0" h="2081" w="6572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h="2062" w="16953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fill="none" h="2062" w="16953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1"/>
            <p:cNvSpPr/>
            <p:nvPr/>
          </p:nvSpPr>
          <p:spPr>
            <a:xfrm>
              <a:off x="10109430" y="-2078118"/>
              <a:ext cx="224397" cy="76279"/>
            </a:xfrm>
            <a:custGeom>
              <a:rect b="b" l="l" r="r" t="t"/>
              <a:pathLst>
                <a:path extrusionOk="0" h="2062" w="6066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1"/>
            <p:cNvSpPr/>
            <p:nvPr/>
          </p:nvSpPr>
          <p:spPr>
            <a:xfrm>
              <a:off x="9833987" y="-2078118"/>
              <a:ext cx="499843" cy="76279"/>
            </a:xfrm>
            <a:custGeom>
              <a:rect b="b" l="l" r="r" t="t"/>
              <a:pathLst>
                <a:path extrusionOk="0" fill="none" h="2062" w="13512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h="2062" w="7699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fill="none" h="2062" w="7699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Google Shape;1248;p11"/>
          <p:cNvGrpSpPr/>
          <p:nvPr/>
        </p:nvGrpSpPr>
        <p:grpSpPr>
          <a:xfrm flipH="1">
            <a:off x="330987" y="3132754"/>
            <a:ext cx="764487" cy="2010759"/>
            <a:chOff x="9765662" y="-2191721"/>
            <a:chExt cx="764487" cy="2010759"/>
          </a:xfrm>
        </p:grpSpPr>
        <p:sp>
          <p:nvSpPr>
            <p:cNvPr id="1249" name="Google Shape;1249;p11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h="38959" w="9138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1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fill="none" h="38959" w="9138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h="38959" w="1381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fill="none" h="38959" w="1381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9978552" y="-1376229"/>
              <a:ext cx="338037" cy="168316"/>
            </a:xfrm>
            <a:custGeom>
              <a:rect b="b" l="l" r="r" t="t"/>
              <a:pathLst>
                <a:path extrusionOk="0" h="4550" w="9138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9978552" y="-1376229"/>
              <a:ext cx="237344" cy="168316"/>
            </a:xfrm>
            <a:custGeom>
              <a:rect b="b" l="l" r="r" t="t"/>
              <a:pathLst>
                <a:path extrusionOk="0" fill="none" h="4550" w="6416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10266906" y="-1376229"/>
              <a:ext cx="49681" cy="84195"/>
            </a:xfrm>
            <a:custGeom>
              <a:rect b="b" l="l" r="r" t="t"/>
              <a:pathLst>
                <a:path extrusionOk="0" fill="none" h="2276" w="1343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1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h="2684" w="1381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1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fill="none" h="2684" w="1381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h="4239" w="857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fill="none" h="4239" w="857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h="1168" w="857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1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fill="none" h="1168" w="857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1"/>
            <p:cNvSpPr/>
            <p:nvPr/>
          </p:nvSpPr>
          <p:spPr>
            <a:xfrm>
              <a:off x="9990057" y="-2159390"/>
              <a:ext cx="315028" cy="22343"/>
            </a:xfrm>
            <a:custGeom>
              <a:rect b="b" l="l" r="r" t="t"/>
              <a:pathLst>
                <a:path extrusionOk="0" h="604" w="8516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1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h="5386" w="20083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1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fill="none" h="5386" w="20083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1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h="5386" w="13318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1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fill="none" h="5386" w="13318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1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h="4764" w="3617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fill="none" h="4764" w="3617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1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h="4764" w="3636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1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fill="none" h="4764" w="3636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1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h="1362" w="7271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1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fill="none" h="1362" w="7271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1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h="1362" w="319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1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fill="none" h="1362" w="319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1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h="1362" w="3209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1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fill="none" h="1362" w="3209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1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h="2353" w="11627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1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fill="none" h="2353" w="11627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1"/>
            <p:cNvSpPr/>
            <p:nvPr/>
          </p:nvSpPr>
          <p:spPr>
            <a:xfrm>
              <a:off x="9932497" y="-1834303"/>
              <a:ext cx="430112" cy="43170"/>
            </a:xfrm>
            <a:custGeom>
              <a:rect b="b" l="l" r="r" t="t"/>
              <a:pathLst>
                <a:path extrusionOk="0" h="1167" w="11627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1"/>
            <p:cNvSpPr/>
            <p:nvPr/>
          </p:nvSpPr>
          <p:spPr>
            <a:xfrm>
              <a:off x="9775021" y="-1658849"/>
              <a:ext cx="742920" cy="36734"/>
            </a:xfrm>
            <a:custGeom>
              <a:rect b="b" l="l" r="r" t="t"/>
              <a:pathLst>
                <a:path extrusionOk="0" h="993" w="20083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1"/>
            <p:cNvSpPr/>
            <p:nvPr/>
          </p:nvSpPr>
          <p:spPr>
            <a:xfrm>
              <a:off x="9775021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1"/>
            <p:cNvSpPr/>
            <p:nvPr/>
          </p:nvSpPr>
          <p:spPr>
            <a:xfrm>
              <a:off x="9867058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1"/>
            <p:cNvSpPr/>
            <p:nvPr/>
          </p:nvSpPr>
          <p:spPr>
            <a:xfrm>
              <a:off x="9961980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1"/>
            <p:cNvSpPr/>
            <p:nvPr/>
          </p:nvSpPr>
          <p:spPr>
            <a:xfrm>
              <a:off x="10056939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1"/>
            <p:cNvSpPr/>
            <p:nvPr/>
          </p:nvSpPr>
          <p:spPr>
            <a:xfrm>
              <a:off x="10151860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1"/>
            <p:cNvSpPr/>
            <p:nvPr/>
          </p:nvSpPr>
          <p:spPr>
            <a:xfrm>
              <a:off x="10247485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1"/>
            <p:cNvSpPr/>
            <p:nvPr/>
          </p:nvSpPr>
          <p:spPr>
            <a:xfrm>
              <a:off x="10342407" y="-1658849"/>
              <a:ext cx="83492" cy="36734"/>
            </a:xfrm>
            <a:custGeom>
              <a:rect b="b" l="l" r="r" t="t"/>
              <a:pathLst>
                <a:path extrusionOk="0" fill="none" h="993" w="2257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1"/>
            <p:cNvSpPr/>
            <p:nvPr/>
          </p:nvSpPr>
          <p:spPr>
            <a:xfrm>
              <a:off x="10437366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1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1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1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1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1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1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1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1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1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h="3636" w="313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1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fill="none" h="3636" w="313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1"/>
            <p:cNvSpPr/>
            <p:nvPr/>
          </p:nvSpPr>
          <p:spPr>
            <a:xfrm>
              <a:off x="10045397" y="-1658849"/>
              <a:ext cx="11579" cy="36734"/>
            </a:xfrm>
            <a:custGeom>
              <a:rect b="b" l="l" r="r" t="t"/>
              <a:pathLst>
                <a:path extrusionOk="0" h="993" w="313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1"/>
            <p:cNvSpPr/>
            <p:nvPr/>
          </p:nvSpPr>
          <p:spPr>
            <a:xfrm>
              <a:off x="10141059" y="-1622153"/>
              <a:ext cx="10839" cy="134505"/>
            </a:xfrm>
            <a:custGeom>
              <a:rect b="b" l="l" r="r" t="t"/>
              <a:pathLst>
                <a:path extrusionOk="0" h="3636" w="293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1"/>
            <p:cNvSpPr/>
            <p:nvPr/>
          </p:nvSpPr>
          <p:spPr>
            <a:xfrm>
              <a:off x="10141059" y="-1658849"/>
              <a:ext cx="10839" cy="36734"/>
            </a:xfrm>
            <a:custGeom>
              <a:rect b="b" l="l" r="r" t="t"/>
              <a:pathLst>
                <a:path extrusionOk="0" h="993" w="293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1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1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1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1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1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1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1"/>
            <p:cNvSpPr/>
            <p:nvPr/>
          </p:nvSpPr>
          <p:spPr>
            <a:xfrm>
              <a:off x="10330902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1"/>
            <p:cNvSpPr/>
            <p:nvPr/>
          </p:nvSpPr>
          <p:spPr>
            <a:xfrm>
              <a:off x="1042586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1"/>
            <p:cNvSpPr/>
            <p:nvPr/>
          </p:nvSpPr>
          <p:spPr>
            <a:xfrm>
              <a:off x="1042586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1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h="2995" w="20666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1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fill="none" h="2995" w="20666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1"/>
            <p:cNvSpPr/>
            <p:nvPr/>
          </p:nvSpPr>
          <p:spPr>
            <a:xfrm>
              <a:off x="10171281" y="-1769603"/>
              <a:ext cx="222954" cy="110793"/>
            </a:xfrm>
            <a:custGeom>
              <a:rect b="b" l="l" r="r" t="t"/>
              <a:pathLst>
                <a:path extrusionOk="0" h="2995" w="6027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1"/>
            <p:cNvSpPr/>
            <p:nvPr/>
          </p:nvSpPr>
          <p:spPr>
            <a:xfrm>
              <a:off x="9765662" y="-1769603"/>
              <a:ext cx="628577" cy="110793"/>
            </a:xfrm>
            <a:custGeom>
              <a:rect b="b" l="l" r="r" t="t"/>
              <a:pathLst>
                <a:path extrusionOk="0" fill="none" h="2995" w="16992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1"/>
            <p:cNvSpPr/>
            <p:nvPr/>
          </p:nvSpPr>
          <p:spPr>
            <a:xfrm>
              <a:off x="9932497" y="-1769603"/>
              <a:ext cx="238824" cy="110793"/>
            </a:xfrm>
            <a:custGeom>
              <a:rect b="b" l="l" r="r" t="t"/>
              <a:pathLst>
                <a:path extrusionOk="0" h="2995" w="6456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1"/>
            <p:cNvSpPr/>
            <p:nvPr/>
          </p:nvSpPr>
          <p:spPr>
            <a:xfrm>
              <a:off x="9765662" y="-1769603"/>
              <a:ext cx="405660" cy="110793"/>
            </a:xfrm>
            <a:custGeom>
              <a:rect b="b" l="l" r="r" t="t"/>
              <a:pathLst>
                <a:path extrusionOk="0" fill="none" h="2995" w="10966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1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h="2995" w="4511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1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fill="none" h="2995" w="4511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1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h="3014" w="20666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1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fill="none" h="3014" w="20666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1"/>
            <p:cNvSpPr/>
            <p:nvPr/>
          </p:nvSpPr>
          <p:spPr>
            <a:xfrm>
              <a:off x="10171281" y="-1487686"/>
              <a:ext cx="222954" cy="111495"/>
            </a:xfrm>
            <a:custGeom>
              <a:rect b="b" l="l" r="r" t="t"/>
              <a:pathLst>
                <a:path extrusionOk="0" h="3014" w="6027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1"/>
            <p:cNvSpPr/>
            <p:nvPr/>
          </p:nvSpPr>
          <p:spPr>
            <a:xfrm>
              <a:off x="9765662" y="-1487686"/>
              <a:ext cx="628577" cy="111495"/>
            </a:xfrm>
            <a:custGeom>
              <a:rect b="b" l="l" r="r" t="t"/>
              <a:pathLst>
                <a:path extrusionOk="0" fill="none" h="3014" w="16992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1"/>
            <p:cNvSpPr/>
            <p:nvPr/>
          </p:nvSpPr>
          <p:spPr>
            <a:xfrm>
              <a:off x="9932497" y="-1487686"/>
              <a:ext cx="238824" cy="111495"/>
            </a:xfrm>
            <a:custGeom>
              <a:rect b="b" l="l" r="r" t="t"/>
              <a:pathLst>
                <a:path extrusionOk="0" h="3014" w="6456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1"/>
            <p:cNvSpPr/>
            <p:nvPr/>
          </p:nvSpPr>
          <p:spPr>
            <a:xfrm>
              <a:off x="9765662" y="-1487686"/>
              <a:ext cx="405660" cy="111495"/>
            </a:xfrm>
            <a:custGeom>
              <a:rect b="b" l="l" r="r" t="t"/>
              <a:pathLst>
                <a:path extrusionOk="0" fill="none" h="3014" w="10966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1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h="3014" w="4511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1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fill="none" h="3014" w="4511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1"/>
            <p:cNvSpPr/>
            <p:nvPr/>
          </p:nvSpPr>
          <p:spPr>
            <a:xfrm>
              <a:off x="9880005" y="-1879618"/>
              <a:ext cx="535097" cy="76981"/>
            </a:xfrm>
            <a:custGeom>
              <a:rect b="b" l="l" r="r" t="t"/>
              <a:pathLst>
                <a:path extrusionOk="0" h="2081" w="14465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1"/>
            <p:cNvSpPr/>
            <p:nvPr/>
          </p:nvSpPr>
          <p:spPr>
            <a:xfrm>
              <a:off x="9880005" y="-1879618"/>
              <a:ext cx="426487" cy="76981"/>
            </a:xfrm>
            <a:custGeom>
              <a:rect b="b" l="l" r="r" t="t"/>
              <a:pathLst>
                <a:path extrusionOk="0" h="2081" w="11529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1"/>
            <p:cNvSpPr/>
            <p:nvPr/>
          </p:nvSpPr>
          <p:spPr>
            <a:xfrm>
              <a:off x="9880005" y="-1879618"/>
              <a:ext cx="243115" cy="76981"/>
            </a:xfrm>
            <a:custGeom>
              <a:rect b="b" l="l" r="r" t="t"/>
              <a:pathLst>
                <a:path extrusionOk="0" h="2081" w="6572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1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h="2062" w="16953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1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fill="none" h="2062" w="16953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1"/>
            <p:cNvSpPr/>
            <p:nvPr/>
          </p:nvSpPr>
          <p:spPr>
            <a:xfrm>
              <a:off x="10109430" y="-2078118"/>
              <a:ext cx="224397" cy="76279"/>
            </a:xfrm>
            <a:custGeom>
              <a:rect b="b" l="l" r="r" t="t"/>
              <a:pathLst>
                <a:path extrusionOk="0" h="2062" w="6066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1"/>
            <p:cNvSpPr/>
            <p:nvPr/>
          </p:nvSpPr>
          <p:spPr>
            <a:xfrm>
              <a:off x="9833987" y="-2078118"/>
              <a:ext cx="499843" cy="76279"/>
            </a:xfrm>
            <a:custGeom>
              <a:rect b="b" l="l" r="r" t="t"/>
              <a:pathLst>
                <a:path extrusionOk="0" fill="none" h="2062" w="13512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1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h="2062" w="7699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1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fill="none" h="2062" w="7699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8" name="Google Shape;1338;p13"/>
          <p:cNvGrpSpPr/>
          <p:nvPr/>
        </p:nvGrpSpPr>
        <p:grpSpPr>
          <a:xfrm>
            <a:off x="-622046" y="4070300"/>
            <a:ext cx="10388092" cy="1073228"/>
            <a:chOff x="-622046" y="4070300"/>
            <a:chExt cx="10388092" cy="1073228"/>
          </a:xfrm>
        </p:grpSpPr>
        <p:sp>
          <p:nvSpPr>
            <p:cNvPr id="1339" name="Google Shape;1339;p13"/>
            <p:cNvSpPr/>
            <p:nvPr/>
          </p:nvSpPr>
          <p:spPr>
            <a:xfrm>
              <a:off x="-622046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3"/>
            <p:cNvSpPr/>
            <p:nvPr/>
          </p:nvSpPr>
          <p:spPr>
            <a:xfrm flipH="1">
              <a:off x="5900117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3"/>
            <p:cNvSpPr/>
            <p:nvPr/>
          </p:nvSpPr>
          <p:spPr>
            <a:xfrm>
              <a:off x="3243875" y="4593900"/>
              <a:ext cx="2656200" cy="54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2" name="Google Shape;1342;p13"/>
          <p:cNvGrpSpPr/>
          <p:nvPr/>
        </p:nvGrpSpPr>
        <p:grpSpPr>
          <a:xfrm flipH="1">
            <a:off x="-98027" y="3938138"/>
            <a:ext cx="811246" cy="1205364"/>
            <a:chOff x="8044750" y="-1789024"/>
            <a:chExt cx="811246" cy="1205364"/>
          </a:xfrm>
        </p:grpSpPr>
        <p:sp>
          <p:nvSpPr>
            <p:cNvPr id="1343" name="Google Shape;1343;p13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3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3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3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3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3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3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3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3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3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3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3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3" name="Google Shape;1363;p13"/>
          <p:cNvGrpSpPr/>
          <p:nvPr/>
        </p:nvGrpSpPr>
        <p:grpSpPr>
          <a:xfrm flipH="1">
            <a:off x="8430786" y="3938138"/>
            <a:ext cx="811246" cy="1205364"/>
            <a:chOff x="8044750" y="-1789024"/>
            <a:chExt cx="811246" cy="1205364"/>
          </a:xfrm>
        </p:grpSpPr>
        <p:sp>
          <p:nvSpPr>
            <p:cNvPr id="1364" name="Google Shape;1364;p13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3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3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3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3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3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4" name="Google Shape;1384;p13"/>
          <p:cNvSpPr txBox="1"/>
          <p:nvPr>
            <p:ph type="title"/>
          </p:nvPr>
        </p:nvSpPr>
        <p:spPr>
          <a:xfrm>
            <a:off x="2073704" y="1595165"/>
            <a:ext cx="2340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85" name="Google Shape;1385;p13"/>
          <p:cNvSpPr txBox="1"/>
          <p:nvPr>
            <p:ph idx="1" type="subTitle"/>
          </p:nvPr>
        </p:nvSpPr>
        <p:spPr>
          <a:xfrm>
            <a:off x="2073704" y="1809966"/>
            <a:ext cx="2340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6" name="Google Shape;1386;p13"/>
          <p:cNvSpPr txBox="1"/>
          <p:nvPr>
            <p:ph idx="2" type="title"/>
          </p:nvPr>
        </p:nvSpPr>
        <p:spPr>
          <a:xfrm flipH="1">
            <a:off x="5645595" y="1595156"/>
            <a:ext cx="23409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87" name="Google Shape;1387;p13"/>
          <p:cNvSpPr txBox="1"/>
          <p:nvPr>
            <p:ph idx="3" type="subTitle"/>
          </p:nvPr>
        </p:nvSpPr>
        <p:spPr>
          <a:xfrm flipH="1">
            <a:off x="5645595" y="1809956"/>
            <a:ext cx="2340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8" name="Google Shape;1388;p13"/>
          <p:cNvSpPr txBox="1"/>
          <p:nvPr>
            <p:ph hasCustomPrompt="1" idx="4" type="title"/>
          </p:nvPr>
        </p:nvSpPr>
        <p:spPr>
          <a:xfrm>
            <a:off x="1169664" y="1748315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9" name="Google Shape;1389;p13"/>
          <p:cNvSpPr txBox="1"/>
          <p:nvPr>
            <p:ph hasCustomPrompt="1" idx="5" type="title"/>
          </p:nvPr>
        </p:nvSpPr>
        <p:spPr>
          <a:xfrm flipH="1">
            <a:off x="4739839" y="1748315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0" name="Google Shape;1390;p13"/>
          <p:cNvSpPr txBox="1"/>
          <p:nvPr>
            <p:ph idx="6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1" name="Google Shape;1391;p13"/>
          <p:cNvSpPr txBox="1"/>
          <p:nvPr>
            <p:ph idx="7" type="title"/>
          </p:nvPr>
        </p:nvSpPr>
        <p:spPr>
          <a:xfrm>
            <a:off x="2073704" y="3052048"/>
            <a:ext cx="2340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92" name="Google Shape;1392;p13"/>
          <p:cNvSpPr txBox="1"/>
          <p:nvPr>
            <p:ph idx="8" type="subTitle"/>
          </p:nvPr>
        </p:nvSpPr>
        <p:spPr>
          <a:xfrm>
            <a:off x="2073704" y="3268083"/>
            <a:ext cx="2340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3" name="Google Shape;1393;p13"/>
          <p:cNvSpPr txBox="1"/>
          <p:nvPr>
            <p:ph idx="9" type="title"/>
          </p:nvPr>
        </p:nvSpPr>
        <p:spPr>
          <a:xfrm flipH="1">
            <a:off x="5645595" y="3052049"/>
            <a:ext cx="23409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394" name="Google Shape;1394;p13"/>
          <p:cNvSpPr txBox="1"/>
          <p:nvPr>
            <p:ph idx="13" type="subTitle"/>
          </p:nvPr>
        </p:nvSpPr>
        <p:spPr>
          <a:xfrm flipH="1">
            <a:off x="5645595" y="3268084"/>
            <a:ext cx="2340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5" name="Google Shape;1395;p13"/>
          <p:cNvSpPr txBox="1"/>
          <p:nvPr>
            <p:ph hasCustomPrompt="1" idx="14" type="title"/>
          </p:nvPr>
        </p:nvSpPr>
        <p:spPr>
          <a:xfrm>
            <a:off x="1169664" y="3205815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6" name="Google Shape;1396;p13"/>
          <p:cNvSpPr txBox="1"/>
          <p:nvPr>
            <p:ph hasCustomPrompt="1" idx="15" type="title"/>
          </p:nvPr>
        </p:nvSpPr>
        <p:spPr>
          <a:xfrm flipH="1">
            <a:off x="4739839" y="3205815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397" name="Google Shape;1397;p13"/>
          <p:cNvGrpSpPr/>
          <p:nvPr/>
        </p:nvGrpSpPr>
        <p:grpSpPr>
          <a:xfrm>
            <a:off x="146057" y="152408"/>
            <a:ext cx="965604" cy="239081"/>
            <a:chOff x="4036326" y="-955475"/>
            <a:chExt cx="1775987" cy="439811"/>
          </a:xfrm>
        </p:grpSpPr>
        <p:sp>
          <p:nvSpPr>
            <p:cNvPr id="1398" name="Google Shape;1398;p13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0" name="Google Shape;1400;p13"/>
          <p:cNvGrpSpPr/>
          <p:nvPr/>
        </p:nvGrpSpPr>
        <p:grpSpPr>
          <a:xfrm>
            <a:off x="7986511" y="172169"/>
            <a:ext cx="734726" cy="181906"/>
            <a:chOff x="4036326" y="-955475"/>
            <a:chExt cx="1775987" cy="439811"/>
          </a:xfrm>
        </p:grpSpPr>
        <p:sp>
          <p:nvSpPr>
            <p:cNvPr id="1401" name="Google Shape;1401;p13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3"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4" name="Google Shape;1404;p14"/>
          <p:cNvGrpSpPr/>
          <p:nvPr/>
        </p:nvGrpSpPr>
        <p:grpSpPr>
          <a:xfrm>
            <a:off x="-2369883" y="4070300"/>
            <a:ext cx="11597767" cy="1073228"/>
            <a:chOff x="0" y="4070300"/>
            <a:chExt cx="11597767" cy="1073228"/>
          </a:xfrm>
        </p:grpSpPr>
        <p:sp>
          <p:nvSpPr>
            <p:cNvPr id="1405" name="Google Shape;1405;p14"/>
            <p:cNvSpPr/>
            <p:nvPr/>
          </p:nvSpPr>
          <p:spPr>
            <a:xfrm>
              <a:off x="0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4"/>
            <p:cNvSpPr/>
            <p:nvPr/>
          </p:nvSpPr>
          <p:spPr>
            <a:xfrm>
              <a:off x="0" y="4070300"/>
              <a:ext cx="3865929" cy="1073228"/>
            </a:xfrm>
            <a:custGeom>
              <a:rect b="b" l="l" r="r" t="t"/>
              <a:pathLst>
                <a:path extrusionOk="0" fill="none" h="24826" w="89427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4"/>
            <p:cNvSpPr/>
            <p:nvPr/>
          </p:nvSpPr>
          <p:spPr>
            <a:xfrm>
              <a:off x="3865925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4"/>
            <p:cNvSpPr/>
            <p:nvPr/>
          </p:nvSpPr>
          <p:spPr>
            <a:xfrm>
              <a:off x="3865925" y="4070300"/>
              <a:ext cx="3865929" cy="1073228"/>
            </a:xfrm>
            <a:custGeom>
              <a:rect b="b" l="l" r="r" t="t"/>
              <a:pathLst>
                <a:path extrusionOk="0" fill="none" h="24826" w="89427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4"/>
            <p:cNvSpPr/>
            <p:nvPr/>
          </p:nvSpPr>
          <p:spPr>
            <a:xfrm flipH="1">
              <a:off x="7731838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0" name="Google Shape;1410;p14"/>
          <p:cNvSpPr txBox="1"/>
          <p:nvPr>
            <p:ph type="title"/>
          </p:nvPr>
        </p:nvSpPr>
        <p:spPr>
          <a:xfrm>
            <a:off x="2341800" y="1312019"/>
            <a:ext cx="44604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11" name="Google Shape;1411;p14"/>
          <p:cNvSpPr txBox="1"/>
          <p:nvPr>
            <p:ph hasCustomPrompt="1" idx="2" type="title"/>
          </p:nvPr>
        </p:nvSpPr>
        <p:spPr>
          <a:xfrm>
            <a:off x="4114800" y="2905381"/>
            <a:ext cx="914400" cy="69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12" name="Google Shape;1412;p14"/>
          <p:cNvSpPr txBox="1"/>
          <p:nvPr>
            <p:ph idx="1" type="subTitle"/>
          </p:nvPr>
        </p:nvSpPr>
        <p:spPr>
          <a:xfrm>
            <a:off x="2343300" y="2152094"/>
            <a:ext cx="44574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13" name="Google Shape;1413;p14"/>
          <p:cNvGrpSpPr/>
          <p:nvPr/>
        </p:nvGrpSpPr>
        <p:grpSpPr>
          <a:xfrm>
            <a:off x="7699857" y="150720"/>
            <a:ext cx="965604" cy="239081"/>
            <a:chOff x="4036326" y="-955475"/>
            <a:chExt cx="1775987" cy="439811"/>
          </a:xfrm>
        </p:grpSpPr>
        <p:sp>
          <p:nvSpPr>
            <p:cNvPr id="1414" name="Google Shape;1414;p14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4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6" name="Google Shape;1416;p14"/>
          <p:cNvGrpSpPr/>
          <p:nvPr/>
        </p:nvGrpSpPr>
        <p:grpSpPr>
          <a:xfrm>
            <a:off x="-335343" y="996745"/>
            <a:ext cx="965604" cy="239081"/>
            <a:chOff x="4036326" y="-955475"/>
            <a:chExt cx="1775987" cy="439811"/>
          </a:xfrm>
        </p:grpSpPr>
        <p:sp>
          <p:nvSpPr>
            <p:cNvPr id="1417" name="Google Shape;1417;p14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4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9" name="Google Shape;1419;p14"/>
          <p:cNvGrpSpPr/>
          <p:nvPr/>
        </p:nvGrpSpPr>
        <p:grpSpPr>
          <a:xfrm>
            <a:off x="1904988" y="255580"/>
            <a:ext cx="1477088" cy="365703"/>
            <a:chOff x="4036326" y="-955475"/>
            <a:chExt cx="1775987" cy="439811"/>
          </a:xfrm>
        </p:grpSpPr>
        <p:sp>
          <p:nvSpPr>
            <p:cNvPr id="1420" name="Google Shape;1420;p14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4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2" name="Google Shape;1422;p14"/>
          <p:cNvGrpSpPr/>
          <p:nvPr/>
        </p:nvGrpSpPr>
        <p:grpSpPr>
          <a:xfrm>
            <a:off x="8340463" y="747417"/>
            <a:ext cx="1477088" cy="365703"/>
            <a:chOff x="4036326" y="-955475"/>
            <a:chExt cx="1775987" cy="439811"/>
          </a:xfrm>
        </p:grpSpPr>
        <p:sp>
          <p:nvSpPr>
            <p:cNvPr id="1423" name="Google Shape;1423;p14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4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4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6" name="Google Shape;1426;p15"/>
          <p:cNvGrpSpPr/>
          <p:nvPr/>
        </p:nvGrpSpPr>
        <p:grpSpPr>
          <a:xfrm>
            <a:off x="-2433872" y="4070300"/>
            <a:ext cx="11597767" cy="1073228"/>
            <a:chOff x="0" y="4070300"/>
            <a:chExt cx="11597767" cy="1073228"/>
          </a:xfrm>
        </p:grpSpPr>
        <p:sp>
          <p:nvSpPr>
            <p:cNvPr id="1427" name="Google Shape;1427;p15"/>
            <p:cNvSpPr/>
            <p:nvPr/>
          </p:nvSpPr>
          <p:spPr>
            <a:xfrm>
              <a:off x="0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5"/>
            <p:cNvSpPr/>
            <p:nvPr/>
          </p:nvSpPr>
          <p:spPr>
            <a:xfrm>
              <a:off x="0" y="4070300"/>
              <a:ext cx="3865929" cy="1073228"/>
            </a:xfrm>
            <a:custGeom>
              <a:rect b="b" l="l" r="r" t="t"/>
              <a:pathLst>
                <a:path extrusionOk="0" fill="none" h="24826" w="89427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5"/>
            <p:cNvSpPr/>
            <p:nvPr/>
          </p:nvSpPr>
          <p:spPr>
            <a:xfrm>
              <a:off x="3865925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5"/>
            <p:cNvSpPr/>
            <p:nvPr/>
          </p:nvSpPr>
          <p:spPr>
            <a:xfrm>
              <a:off x="3865925" y="4070300"/>
              <a:ext cx="3865929" cy="1073228"/>
            </a:xfrm>
            <a:custGeom>
              <a:rect b="b" l="l" r="r" t="t"/>
              <a:pathLst>
                <a:path extrusionOk="0" fill="none" h="24826" w="89427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5"/>
            <p:cNvSpPr/>
            <p:nvPr/>
          </p:nvSpPr>
          <p:spPr>
            <a:xfrm flipH="1">
              <a:off x="7731838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2" name="Google Shape;1432;p15"/>
          <p:cNvGrpSpPr/>
          <p:nvPr/>
        </p:nvGrpSpPr>
        <p:grpSpPr>
          <a:xfrm flipH="1">
            <a:off x="7363986" y="3938138"/>
            <a:ext cx="811246" cy="1205364"/>
            <a:chOff x="8044750" y="-1789024"/>
            <a:chExt cx="811246" cy="1205364"/>
          </a:xfrm>
        </p:grpSpPr>
        <p:sp>
          <p:nvSpPr>
            <p:cNvPr id="1433" name="Google Shape;1433;p15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5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5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5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5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5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5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5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5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5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5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5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5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5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5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5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5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5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5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5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3" name="Google Shape;1453;p15"/>
          <p:cNvGrpSpPr/>
          <p:nvPr/>
        </p:nvGrpSpPr>
        <p:grpSpPr>
          <a:xfrm>
            <a:off x="8450625" y="3197463"/>
            <a:ext cx="665236" cy="1946062"/>
            <a:chOff x="8991157" y="-2384450"/>
            <a:chExt cx="665236" cy="1946062"/>
          </a:xfrm>
        </p:grpSpPr>
        <p:sp>
          <p:nvSpPr>
            <p:cNvPr id="1454" name="Google Shape;1454;p15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5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5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5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5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5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5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5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5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5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5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5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5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5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5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5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5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5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5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5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5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5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5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5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5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5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5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5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2" name="Google Shape;1482;p15"/>
          <p:cNvGrpSpPr/>
          <p:nvPr/>
        </p:nvGrpSpPr>
        <p:grpSpPr>
          <a:xfrm flipH="1">
            <a:off x="9325" y="3197463"/>
            <a:ext cx="665236" cy="1946062"/>
            <a:chOff x="8991157" y="-2384450"/>
            <a:chExt cx="665236" cy="1946062"/>
          </a:xfrm>
        </p:grpSpPr>
        <p:sp>
          <p:nvSpPr>
            <p:cNvPr id="1483" name="Google Shape;1483;p15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5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5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5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5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5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5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5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5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5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5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5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5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5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5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5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5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5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5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5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5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5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5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5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5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5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5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5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1" name="Google Shape;1511;p15"/>
          <p:cNvSpPr txBox="1"/>
          <p:nvPr>
            <p:ph type="title"/>
          </p:nvPr>
        </p:nvSpPr>
        <p:spPr>
          <a:xfrm>
            <a:off x="2034495" y="2950075"/>
            <a:ext cx="6163200" cy="45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12" name="Google Shape;1512;p15"/>
          <p:cNvSpPr txBox="1"/>
          <p:nvPr>
            <p:ph idx="1" type="subTitle"/>
          </p:nvPr>
        </p:nvSpPr>
        <p:spPr>
          <a:xfrm>
            <a:off x="2033375" y="974225"/>
            <a:ext cx="6165300" cy="19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13" name="Google Shape;1513;p15"/>
          <p:cNvGrpSpPr/>
          <p:nvPr/>
        </p:nvGrpSpPr>
        <p:grpSpPr>
          <a:xfrm>
            <a:off x="-851400" y="266738"/>
            <a:ext cx="1631075" cy="374250"/>
            <a:chOff x="1284050" y="-462000"/>
            <a:chExt cx="1631075" cy="374250"/>
          </a:xfrm>
        </p:grpSpPr>
        <p:sp>
          <p:nvSpPr>
            <p:cNvPr id="1514" name="Google Shape;1514;p15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h="14970" w="65243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5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fill="none" h="14970" w="65243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5"/>
            <p:cNvSpPr/>
            <p:nvPr/>
          </p:nvSpPr>
          <p:spPr>
            <a:xfrm>
              <a:off x="1537750" y="-272950"/>
              <a:ext cx="1186375" cy="185200"/>
            </a:xfrm>
            <a:custGeom>
              <a:rect b="b" l="l" r="r" t="t"/>
              <a:pathLst>
                <a:path extrusionOk="0" h="7408" w="47455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7" name="Google Shape;1517;p15"/>
          <p:cNvGrpSpPr/>
          <p:nvPr/>
        </p:nvGrpSpPr>
        <p:grpSpPr>
          <a:xfrm>
            <a:off x="3748807" y="138495"/>
            <a:ext cx="965604" cy="239081"/>
            <a:chOff x="4036326" y="-955475"/>
            <a:chExt cx="1775987" cy="439811"/>
          </a:xfrm>
        </p:grpSpPr>
        <p:sp>
          <p:nvSpPr>
            <p:cNvPr id="1518" name="Google Shape;1518;p15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5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0" name="Google Shape;1520;p15"/>
          <p:cNvGrpSpPr/>
          <p:nvPr/>
        </p:nvGrpSpPr>
        <p:grpSpPr>
          <a:xfrm>
            <a:off x="7553332" y="92995"/>
            <a:ext cx="965604" cy="239081"/>
            <a:chOff x="4036326" y="-955475"/>
            <a:chExt cx="1775987" cy="439811"/>
          </a:xfrm>
        </p:grpSpPr>
        <p:sp>
          <p:nvSpPr>
            <p:cNvPr id="1521" name="Google Shape;1521;p15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5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2"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4" name="Google Shape;1524;p16"/>
          <p:cNvGrpSpPr/>
          <p:nvPr/>
        </p:nvGrpSpPr>
        <p:grpSpPr>
          <a:xfrm>
            <a:off x="-2069846" y="4070300"/>
            <a:ext cx="13131292" cy="1073228"/>
            <a:chOff x="-2069846" y="4070300"/>
            <a:chExt cx="13131292" cy="1073228"/>
          </a:xfrm>
        </p:grpSpPr>
        <p:sp>
          <p:nvSpPr>
            <p:cNvPr id="1525" name="Google Shape;1525;p16"/>
            <p:cNvSpPr/>
            <p:nvPr/>
          </p:nvSpPr>
          <p:spPr>
            <a:xfrm>
              <a:off x="-2069846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6"/>
            <p:cNvSpPr/>
            <p:nvPr/>
          </p:nvSpPr>
          <p:spPr>
            <a:xfrm flipH="1">
              <a:off x="7195517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6"/>
            <p:cNvSpPr/>
            <p:nvPr/>
          </p:nvSpPr>
          <p:spPr>
            <a:xfrm>
              <a:off x="1685600" y="4593900"/>
              <a:ext cx="5585700" cy="54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8" name="Google Shape;1528;p16"/>
          <p:cNvGrpSpPr/>
          <p:nvPr/>
        </p:nvGrpSpPr>
        <p:grpSpPr>
          <a:xfrm flipH="1">
            <a:off x="-66875" y="3197463"/>
            <a:ext cx="665236" cy="1946062"/>
            <a:chOff x="8991157" y="-2384450"/>
            <a:chExt cx="665236" cy="1946062"/>
          </a:xfrm>
        </p:grpSpPr>
        <p:sp>
          <p:nvSpPr>
            <p:cNvPr id="1529" name="Google Shape;1529;p16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6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6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6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6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6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6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6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6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6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6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6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6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6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6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6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6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6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6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6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6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6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6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6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6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6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6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6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7" name="Google Shape;1557;p16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558" name="Google Shape;1558;p16"/>
          <p:cNvGrpSpPr/>
          <p:nvPr/>
        </p:nvGrpSpPr>
        <p:grpSpPr>
          <a:xfrm>
            <a:off x="720007" y="126670"/>
            <a:ext cx="965604" cy="239081"/>
            <a:chOff x="4036326" y="-955475"/>
            <a:chExt cx="1775987" cy="439811"/>
          </a:xfrm>
        </p:grpSpPr>
        <p:sp>
          <p:nvSpPr>
            <p:cNvPr id="1559" name="Google Shape;1559;p16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6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1" name="Google Shape;1561;p16"/>
          <p:cNvGrpSpPr/>
          <p:nvPr/>
        </p:nvGrpSpPr>
        <p:grpSpPr>
          <a:xfrm>
            <a:off x="7553332" y="92995"/>
            <a:ext cx="965604" cy="239081"/>
            <a:chOff x="4036326" y="-955475"/>
            <a:chExt cx="1775987" cy="439811"/>
          </a:xfrm>
        </p:grpSpPr>
        <p:sp>
          <p:nvSpPr>
            <p:cNvPr id="1562" name="Google Shape;1562;p16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6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4" name="Google Shape;1564;p16"/>
          <p:cNvGrpSpPr/>
          <p:nvPr/>
        </p:nvGrpSpPr>
        <p:grpSpPr>
          <a:xfrm flipH="1">
            <a:off x="8384549" y="3132754"/>
            <a:ext cx="764487" cy="2010759"/>
            <a:chOff x="9765662" y="-2191721"/>
            <a:chExt cx="764487" cy="2010759"/>
          </a:xfrm>
        </p:grpSpPr>
        <p:sp>
          <p:nvSpPr>
            <p:cNvPr id="1565" name="Google Shape;1565;p16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h="38959" w="9138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6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fill="none" h="38959" w="9138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6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h="38959" w="1381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6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fill="none" h="38959" w="1381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6"/>
            <p:cNvSpPr/>
            <p:nvPr/>
          </p:nvSpPr>
          <p:spPr>
            <a:xfrm>
              <a:off x="9978552" y="-1376229"/>
              <a:ext cx="338037" cy="168316"/>
            </a:xfrm>
            <a:custGeom>
              <a:rect b="b" l="l" r="r" t="t"/>
              <a:pathLst>
                <a:path extrusionOk="0" h="4550" w="9138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6"/>
            <p:cNvSpPr/>
            <p:nvPr/>
          </p:nvSpPr>
          <p:spPr>
            <a:xfrm>
              <a:off x="9978552" y="-1376229"/>
              <a:ext cx="237344" cy="168316"/>
            </a:xfrm>
            <a:custGeom>
              <a:rect b="b" l="l" r="r" t="t"/>
              <a:pathLst>
                <a:path extrusionOk="0" fill="none" h="4550" w="6416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6"/>
            <p:cNvSpPr/>
            <p:nvPr/>
          </p:nvSpPr>
          <p:spPr>
            <a:xfrm>
              <a:off x="10266906" y="-1376229"/>
              <a:ext cx="49681" cy="84195"/>
            </a:xfrm>
            <a:custGeom>
              <a:rect b="b" l="l" r="r" t="t"/>
              <a:pathLst>
                <a:path extrusionOk="0" fill="none" h="2276" w="1343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6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h="2684" w="1381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6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fill="none" h="2684" w="1381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6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h="4239" w="857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6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fill="none" h="4239" w="857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6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h="1168" w="857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6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fill="none" h="1168" w="857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6"/>
            <p:cNvSpPr/>
            <p:nvPr/>
          </p:nvSpPr>
          <p:spPr>
            <a:xfrm>
              <a:off x="9990057" y="-2159390"/>
              <a:ext cx="315028" cy="22343"/>
            </a:xfrm>
            <a:custGeom>
              <a:rect b="b" l="l" r="r" t="t"/>
              <a:pathLst>
                <a:path extrusionOk="0" h="604" w="8516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6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h="5386" w="20083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6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fill="none" h="5386" w="20083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6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h="5386" w="13318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6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fill="none" h="5386" w="13318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6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h="4764" w="3617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6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fill="none" h="4764" w="3617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6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h="4764" w="3636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6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fill="none" h="4764" w="3636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6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h="1362" w="7271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6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fill="none" h="1362" w="7271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6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h="1362" w="319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6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fill="none" h="1362" w="319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6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h="1362" w="3209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6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fill="none" h="1362" w="3209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6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h="2353" w="11627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6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fill="none" h="2353" w="11627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6"/>
            <p:cNvSpPr/>
            <p:nvPr/>
          </p:nvSpPr>
          <p:spPr>
            <a:xfrm>
              <a:off x="9932497" y="-1834303"/>
              <a:ext cx="430112" cy="43170"/>
            </a:xfrm>
            <a:custGeom>
              <a:rect b="b" l="l" r="r" t="t"/>
              <a:pathLst>
                <a:path extrusionOk="0" h="1167" w="11627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6"/>
            <p:cNvSpPr/>
            <p:nvPr/>
          </p:nvSpPr>
          <p:spPr>
            <a:xfrm>
              <a:off x="9775021" y="-1658849"/>
              <a:ext cx="742920" cy="36734"/>
            </a:xfrm>
            <a:custGeom>
              <a:rect b="b" l="l" r="r" t="t"/>
              <a:pathLst>
                <a:path extrusionOk="0" h="993" w="20083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6"/>
            <p:cNvSpPr/>
            <p:nvPr/>
          </p:nvSpPr>
          <p:spPr>
            <a:xfrm>
              <a:off x="9775021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6"/>
            <p:cNvSpPr/>
            <p:nvPr/>
          </p:nvSpPr>
          <p:spPr>
            <a:xfrm>
              <a:off x="9867058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6"/>
            <p:cNvSpPr/>
            <p:nvPr/>
          </p:nvSpPr>
          <p:spPr>
            <a:xfrm>
              <a:off x="9961980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6"/>
            <p:cNvSpPr/>
            <p:nvPr/>
          </p:nvSpPr>
          <p:spPr>
            <a:xfrm>
              <a:off x="10056939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6"/>
            <p:cNvSpPr/>
            <p:nvPr/>
          </p:nvSpPr>
          <p:spPr>
            <a:xfrm>
              <a:off x="10151860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6"/>
            <p:cNvSpPr/>
            <p:nvPr/>
          </p:nvSpPr>
          <p:spPr>
            <a:xfrm>
              <a:off x="10247485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6"/>
            <p:cNvSpPr/>
            <p:nvPr/>
          </p:nvSpPr>
          <p:spPr>
            <a:xfrm>
              <a:off x="10342407" y="-1658849"/>
              <a:ext cx="83492" cy="36734"/>
            </a:xfrm>
            <a:custGeom>
              <a:rect b="b" l="l" r="r" t="t"/>
              <a:pathLst>
                <a:path extrusionOk="0" fill="none" h="993" w="2257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6"/>
            <p:cNvSpPr/>
            <p:nvPr/>
          </p:nvSpPr>
          <p:spPr>
            <a:xfrm>
              <a:off x="10437366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6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6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6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6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6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6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6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6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6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h="3636" w="313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6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fill="none" h="3636" w="313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6"/>
            <p:cNvSpPr/>
            <p:nvPr/>
          </p:nvSpPr>
          <p:spPr>
            <a:xfrm>
              <a:off x="10045397" y="-1658849"/>
              <a:ext cx="11579" cy="36734"/>
            </a:xfrm>
            <a:custGeom>
              <a:rect b="b" l="l" r="r" t="t"/>
              <a:pathLst>
                <a:path extrusionOk="0" h="993" w="313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6"/>
            <p:cNvSpPr/>
            <p:nvPr/>
          </p:nvSpPr>
          <p:spPr>
            <a:xfrm>
              <a:off x="10141059" y="-1622153"/>
              <a:ext cx="10839" cy="134505"/>
            </a:xfrm>
            <a:custGeom>
              <a:rect b="b" l="l" r="r" t="t"/>
              <a:pathLst>
                <a:path extrusionOk="0" h="3636" w="293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6"/>
            <p:cNvSpPr/>
            <p:nvPr/>
          </p:nvSpPr>
          <p:spPr>
            <a:xfrm>
              <a:off x="10141059" y="-1658849"/>
              <a:ext cx="10839" cy="36734"/>
            </a:xfrm>
            <a:custGeom>
              <a:rect b="b" l="l" r="r" t="t"/>
              <a:pathLst>
                <a:path extrusionOk="0" h="993" w="293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6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6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6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6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6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6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6"/>
            <p:cNvSpPr/>
            <p:nvPr/>
          </p:nvSpPr>
          <p:spPr>
            <a:xfrm>
              <a:off x="10330902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6"/>
            <p:cNvSpPr/>
            <p:nvPr/>
          </p:nvSpPr>
          <p:spPr>
            <a:xfrm>
              <a:off x="1042586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6"/>
            <p:cNvSpPr/>
            <p:nvPr/>
          </p:nvSpPr>
          <p:spPr>
            <a:xfrm>
              <a:off x="1042586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6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h="2995" w="20666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6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fill="none" h="2995" w="20666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6"/>
            <p:cNvSpPr/>
            <p:nvPr/>
          </p:nvSpPr>
          <p:spPr>
            <a:xfrm>
              <a:off x="10171281" y="-1769603"/>
              <a:ext cx="222954" cy="110793"/>
            </a:xfrm>
            <a:custGeom>
              <a:rect b="b" l="l" r="r" t="t"/>
              <a:pathLst>
                <a:path extrusionOk="0" h="2995" w="6027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6"/>
            <p:cNvSpPr/>
            <p:nvPr/>
          </p:nvSpPr>
          <p:spPr>
            <a:xfrm>
              <a:off x="9765662" y="-1769603"/>
              <a:ext cx="628577" cy="110793"/>
            </a:xfrm>
            <a:custGeom>
              <a:rect b="b" l="l" r="r" t="t"/>
              <a:pathLst>
                <a:path extrusionOk="0" fill="none" h="2995" w="16992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6"/>
            <p:cNvSpPr/>
            <p:nvPr/>
          </p:nvSpPr>
          <p:spPr>
            <a:xfrm>
              <a:off x="9932497" y="-1769603"/>
              <a:ext cx="238824" cy="110793"/>
            </a:xfrm>
            <a:custGeom>
              <a:rect b="b" l="l" r="r" t="t"/>
              <a:pathLst>
                <a:path extrusionOk="0" h="2995" w="6456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6"/>
            <p:cNvSpPr/>
            <p:nvPr/>
          </p:nvSpPr>
          <p:spPr>
            <a:xfrm>
              <a:off x="9765662" y="-1769603"/>
              <a:ext cx="405660" cy="110793"/>
            </a:xfrm>
            <a:custGeom>
              <a:rect b="b" l="l" r="r" t="t"/>
              <a:pathLst>
                <a:path extrusionOk="0" fill="none" h="2995" w="10966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6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h="2995" w="4511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6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fill="none" h="2995" w="4511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6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h="3014" w="20666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6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fill="none" h="3014" w="20666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6"/>
            <p:cNvSpPr/>
            <p:nvPr/>
          </p:nvSpPr>
          <p:spPr>
            <a:xfrm>
              <a:off x="10171281" y="-1487686"/>
              <a:ext cx="222954" cy="111495"/>
            </a:xfrm>
            <a:custGeom>
              <a:rect b="b" l="l" r="r" t="t"/>
              <a:pathLst>
                <a:path extrusionOk="0" h="3014" w="6027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6"/>
            <p:cNvSpPr/>
            <p:nvPr/>
          </p:nvSpPr>
          <p:spPr>
            <a:xfrm>
              <a:off x="9765662" y="-1487686"/>
              <a:ext cx="628577" cy="111495"/>
            </a:xfrm>
            <a:custGeom>
              <a:rect b="b" l="l" r="r" t="t"/>
              <a:pathLst>
                <a:path extrusionOk="0" fill="none" h="3014" w="16992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6"/>
            <p:cNvSpPr/>
            <p:nvPr/>
          </p:nvSpPr>
          <p:spPr>
            <a:xfrm>
              <a:off x="9932497" y="-1487686"/>
              <a:ext cx="238824" cy="111495"/>
            </a:xfrm>
            <a:custGeom>
              <a:rect b="b" l="l" r="r" t="t"/>
              <a:pathLst>
                <a:path extrusionOk="0" h="3014" w="6456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6"/>
            <p:cNvSpPr/>
            <p:nvPr/>
          </p:nvSpPr>
          <p:spPr>
            <a:xfrm>
              <a:off x="9765662" y="-1487686"/>
              <a:ext cx="405660" cy="111495"/>
            </a:xfrm>
            <a:custGeom>
              <a:rect b="b" l="l" r="r" t="t"/>
              <a:pathLst>
                <a:path extrusionOk="0" fill="none" h="3014" w="10966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6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h="3014" w="4511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6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fill="none" h="3014" w="4511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6"/>
            <p:cNvSpPr/>
            <p:nvPr/>
          </p:nvSpPr>
          <p:spPr>
            <a:xfrm>
              <a:off x="9880005" y="-1879618"/>
              <a:ext cx="535097" cy="76981"/>
            </a:xfrm>
            <a:custGeom>
              <a:rect b="b" l="l" r="r" t="t"/>
              <a:pathLst>
                <a:path extrusionOk="0" h="2081" w="14465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6"/>
            <p:cNvSpPr/>
            <p:nvPr/>
          </p:nvSpPr>
          <p:spPr>
            <a:xfrm>
              <a:off x="9880005" y="-1879618"/>
              <a:ext cx="426487" cy="76981"/>
            </a:xfrm>
            <a:custGeom>
              <a:rect b="b" l="l" r="r" t="t"/>
              <a:pathLst>
                <a:path extrusionOk="0" h="2081" w="11529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6"/>
            <p:cNvSpPr/>
            <p:nvPr/>
          </p:nvSpPr>
          <p:spPr>
            <a:xfrm>
              <a:off x="9880005" y="-1879618"/>
              <a:ext cx="243115" cy="76981"/>
            </a:xfrm>
            <a:custGeom>
              <a:rect b="b" l="l" r="r" t="t"/>
              <a:pathLst>
                <a:path extrusionOk="0" h="2081" w="6572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6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h="2062" w="16953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6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fill="none" h="2062" w="16953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6"/>
            <p:cNvSpPr/>
            <p:nvPr/>
          </p:nvSpPr>
          <p:spPr>
            <a:xfrm>
              <a:off x="10109430" y="-2078118"/>
              <a:ext cx="224397" cy="76279"/>
            </a:xfrm>
            <a:custGeom>
              <a:rect b="b" l="l" r="r" t="t"/>
              <a:pathLst>
                <a:path extrusionOk="0" h="2062" w="6066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6"/>
            <p:cNvSpPr/>
            <p:nvPr/>
          </p:nvSpPr>
          <p:spPr>
            <a:xfrm>
              <a:off x="9833987" y="-2078118"/>
              <a:ext cx="499843" cy="76279"/>
            </a:xfrm>
            <a:custGeom>
              <a:rect b="b" l="l" r="r" t="t"/>
              <a:pathLst>
                <a:path extrusionOk="0" fill="none" h="2062" w="13512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6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h="2062" w="7699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6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fill="none" h="2062" w="7699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2_1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17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654" name="Google Shape;1654;p17"/>
          <p:cNvGrpSpPr/>
          <p:nvPr/>
        </p:nvGrpSpPr>
        <p:grpSpPr>
          <a:xfrm>
            <a:off x="8221775" y="70900"/>
            <a:ext cx="1631075" cy="374250"/>
            <a:chOff x="1284050" y="-462000"/>
            <a:chExt cx="1631075" cy="374250"/>
          </a:xfrm>
        </p:grpSpPr>
        <p:sp>
          <p:nvSpPr>
            <p:cNvPr id="1655" name="Google Shape;1655;p17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h="14970" w="65243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7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fill="none" h="14970" w="65243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7"/>
            <p:cNvSpPr/>
            <p:nvPr/>
          </p:nvSpPr>
          <p:spPr>
            <a:xfrm>
              <a:off x="1537750" y="-272950"/>
              <a:ext cx="1186375" cy="185200"/>
            </a:xfrm>
            <a:custGeom>
              <a:rect b="b" l="l" r="r" t="t"/>
              <a:pathLst>
                <a:path extrusionOk="0" h="7408" w="47455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8" name="Google Shape;1658;p17"/>
          <p:cNvGrpSpPr/>
          <p:nvPr/>
        </p:nvGrpSpPr>
        <p:grpSpPr>
          <a:xfrm>
            <a:off x="230432" y="138495"/>
            <a:ext cx="965604" cy="239081"/>
            <a:chOff x="4036326" y="-955475"/>
            <a:chExt cx="1775987" cy="439811"/>
          </a:xfrm>
        </p:grpSpPr>
        <p:sp>
          <p:nvSpPr>
            <p:cNvPr id="1659" name="Google Shape;1659;p17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7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1" name="Google Shape;1661;p17"/>
          <p:cNvGrpSpPr/>
          <p:nvPr/>
        </p:nvGrpSpPr>
        <p:grpSpPr>
          <a:xfrm>
            <a:off x="-2679446" y="4070300"/>
            <a:ext cx="11823421" cy="1073228"/>
            <a:chOff x="-622046" y="4070300"/>
            <a:chExt cx="11823421" cy="1073228"/>
          </a:xfrm>
        </p:grpSpPr>
        <p:sp>
          <p:nvSpPr>
            <p:cNvPr id="1662" name="Google Shape;1662;p17"/>
            <p:cNvSpPr/>
            <p:nvPr/>
          </p:nvSpPr>
          <p:spPr>
            <a:xfrm>
              <a:off x="-622046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7"/>
            <p:cNvSpPr/>
            <p:nvPr/>
          </p:nvSpPr>
          <p:spPr>
            <a:xfrm>
              <a:off x="3243875" y="4724675"/>
              <a:ext cx="7957500" cy="417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4" name="Google Shape;1664;p17"/>
          <p:cNvSpPr/>
          <p:nvPr/>
        </p:nvSpPr>
        <p:spPr>
          <a:xfrm>
            <a:off x="8430779" y="4062813"/>
            <a:ext cx="3865929" cy="1073228"/>
          </a:xfrm>
          <a:custGeom>
            <a:rect b="b" l="l" r="r" t="t"/>
            <a:pathLst>
              <a:path extrusionOk="0" h="24826" w="89427">
                <a:moveTo>
                  <a:pt x="53404" y="0"/>
                </a:moveTo>
                <a:lnTo>
                  <a:pt x="53404" y="1827"/>
                </a:lnTo>
                <a:lnTo>
                  <a:pt x="50682" y="1827"/>
                </a:lnTo>
                <a:lnTo>
                  <a:pt x="50682" y="5191"/>
                </a:lnTo>
                <a:lnTo>
                  <a:pt x="48271" y="5191"/>
                </a:lnTo>
                <a:lnTo>
                  <a:pt x="46036" y="3966"/>
                </a:lnTo>
                <a:lnTo>
                  <a:pt x="46036" y="1186"/>
                </a:lnTo>
                <a:lnTo>
                  <a:pt x="37540" y="1186"/>
                </a:lnTo>
                <a:lnTo>
                  <a:pt x="37540" y="6921"/>
                </a:lnTo>
                <a:lnTo>
                  <a:pt x="32330" y="6921"/>
                </a:lnTo>
                <a:lnTo>
                  <a:pt x="32330" y="680"/>
                </a:lnTo>
                <a:lnTo>
                  <a:pt x="26887" y="680"/>
                </a:lnTo>
                <a:lnTo>
                  <a:pt x="26887" y="4238"/>
                </a:lnTo>
                <a:lnTo>
                  <a:pt x="20141" y="4238"/>
                </a:lnTo>
                <a:lnTo>
                  <a:pt x="20141" y="6065"/>
                </a:lnTo>
                <a:lnTo>
                  <a:pt x="16894" y="6065"/>
                </a:lnTo>
                <a:lnTo>
                  <a:pt x="16894" y="4394"/>
                </a:lnTo>
                <a:lnTo>
                  <a:pt x="15281" y="4394"/>
                </a:lnTo>
                <a:lnTo>
                  <a:pt x="15281" y="7912"/>
                </a:lnTo>
                <a:lnTo>
                  <a:pt x="11218" y="7912"/>
                </a:lnTo>
                <a:lnTo>
                  <a:pt x="9604" y="8787"/>
                </a:lnTo>
                <a:lnTo>
                  <a:pt x="5444" y="8787"/>
                </a:lnTo>
                <a:lnTo>
                  <a:pt x="5444" y="17594"/>
                </a:lnTo>
                <a:lnTo>
                  <a:pt x="0" y="17594"/>
                </a:lnTo>
                <a:lnTo>
                  <a:pt x="0" y="24826"/>
                </a:lnTo>
                <a:lnTo>
                  <a:pt x="89427" y="24826"/>
                </a:lnTo>
                <a:lnTo>
                  <a:pt x="89427" y="15028"/>
                </a:lnTo>
                <a:lnTo>
                  <a:pt x="80698" y="15028"/>
                </a:lnTo>
                <a:lnTo>
                  <a:pt x="80698" y="10381"/>
                </a:lnTo>
                <a:lnTo>
                  <a:pt x="78579" y="10381"/>
                </a:lnTo>
                <a:lnTo>
                  <a:pt x="78579" y="4666"/>
                </a:lnTo>
                <a:lnTo>
                  <a:pt x="76421" y="4666"/>
                </a:lnTo>
                <a:lnTo>
                  <a:pt x="76421" y="9429"/>
                </a:lnTo>
                <a:lnTo>
                  <a:pt x="74963" y="9429"/>
                </a:lnTo>
                <a:lnTo>
                  <a:pt x="74963" y="7854"/>
                </a:lnTo>
                <a:lnTo>
                  <a:pt x="71581" y="7854"/>
                </a:lnTo>
                <a:lnTo>
                  <a:pt x="71581" y="6202"/>
                </a:lnTo>
                <a:lnTo>
                  <a:pt x="66137" y="6202"/>
                </a:lnTo>
                <a:lnTo>
                  <a:pt x="66137" y="4530"/>
                </a:lnTo>
                <a:lnTo>
                  <a:pt x="55873" y="4530"/>
                </a:lnTo>
                <a:lnTo>
                  <a:pt x="558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5" name="Google Shape;1665;p17"/>
          <p:cNvGrpSpPr/>
          <p:nvPr/>
        </p:nvGrpSpPr>
        <p:grpSpPr>
          <a:xfrm>
            <a:off x="144256" y="3785686"/>
            <a:ext cx="469258" cy="1372752"/>
            <a:chOff x="8991157" y="-2384450"/>
            <a:chExt cx="665236" cy="1946062"/>
          </a:xfrm>
        </p:grpSpPr>
        <p:sp>
          <p:nvSpPr>
            <p:cNvPr id="1666" name="Google Shape;1666;p17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7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7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7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7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7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7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7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7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7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7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7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7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7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7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7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7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7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7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7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7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7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7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7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7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7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7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7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4" name="Google Shape;1694;p17"/>
          <p:cNvGrpSpPr/>
          <p:nvPr/>
        </p:nvGrpSpPr>
        <p:grpSpPr>
          <a:xfrm>
            <a:off x="8533581" y="3785686"/>
            <a:ext cx="469258" cy="1372752"/>
            <a:chOff x="8991157" y="-2384450"/>
            <a:chExt cx="665236" cy="1946062"/>
          </a:xfrm>
        </p:grpSpPr>
        <p:sp>
          <p:nvSpPr>
            <p:cNvPr id="1695" name="Google Shape;1695;p17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7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7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7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7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7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7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7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7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7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7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7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7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7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7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7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7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7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7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7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7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7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7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7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7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7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7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7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4" name="Google Shape;1724;p18"/>
          <p:cNvGrpSpPr/>
          <p:nvPr/>
        </p:nvGrpSpPr>
        <p:grpSpPr>
          <a:xfrm>
            <a:off x="-622046" y="4070300"/>
            <a:ext cx="10388092" cy="1073228"/>
            <a:chOff x="-622046" y="4070300"/>
            <a:chExt cx="10388092" cy="1073228"/>
          </a:xfrm>
        </p:grpSpPr>
        <p:sp>
          <p:nvSpPr>
            <p:cNvPr id="1725" name="Google Shape;1725;p18"/>
            <p:cNvSpPr/>
            <p:nvPr/>
          </p:nvSpPr>
          <p:spPr>
            <a:xfrm>
              <a:off x="-622046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8"/>
            <p:cNvSpPr/>
            <p:nvPr/>
          </p:nvSpPr>
          <p:spPr>
            <a:xfrm flipH="1">
              <a:off x="5900117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8"/>
            <p:cNvSpPr/>
            <p:nvPr/>
          </p:nvSpPr>
          <p:spPr>
            <a:xfrm>
              <a:off x="3243875" y="4593900"/>
              <a:ext cx="2656200" cy="54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8" name="Google Shape;1728;p18"/>
          <p:cNvGrpSpPr/>
          <p:nvPr/>
        </p:nvGrpSpPr>
        <p:grpSpPr>
          <a:xfrm>
            <a:off x="191804" y="3197463"/>
            <a:ext cx="665236" cy="1946062"/>
            <a:chOff x="8991157" y="-2384450"/>
            <a:chExt cx="665236" cy="1946062"/>
          </a:xfrm>
        </p:grpSpPr>
        <p:sp>
          <p:nvSpPr>
            <p:cNvPr id="1729" name="Google Shape;1729;p18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8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8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8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8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8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8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8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8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8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8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8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8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8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8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8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8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8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8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8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8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8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8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8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8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8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8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8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7" name="Google Shape;1757;p18"/>
          <p:cNvSpPr txBox="1"/>
          <p:nvPr>
            <p:ph type="title"/>
          </p:nvPr>
        </p:nvSpPr>
        <p:spPr>
          <a:xfrm>
            <a:off x="738830" y="1974100"/>
            <a:ext cx="39582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58" name="Google Shape;1758;p18"/>
          <p:cNvSpPr txBox="1"/>
          <p:nvPr>
            <p:ph idx="1" type="subTitle"/>
          </p:nvPr>
        </p:nvSpPr>
        <p:spPr>
          <a:xfrm>
            <a:off x="739495" y="2438000"/>
            <a:ext cx="39570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59" name="Google Shape;1759;p18"/>
          <p:cNvGrpSpPr/>
          <p:nvPr/>
        </p:nvGrpSpPr>
        <p:grpSpPr>
          <a:xfrm>
            <a:off x="-329737" y="541042"/>
            <a:ext cx="1477088" cy="365703"/>
            <a:chOff x="4036326" y="-955475"/>
            <a:chExt cx="1775987" cy="439811"/>
          </a:xfrm>
        </p:grpSpPr>
        <p:sp>
          <p:nvSpPr>
            <p:cNvPr id="1760" name="Google Shape;1760;p18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8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2" name="Google Shape;1762;p18"/>
          <p:cNvGrpSpPr/>
          <p:nvPr/>
        </p:nvGrpSpPr>
        <p:grpSpPr>
          <a:xfrm>
            <a:off x="6569788" y="173792"/>
            <a:ext cx="1477088" cy="365703"/>
            <a:chOff x="4036326" y="-955475"/>
            <a:chExt cx="1775987" cy="439811"/>
          </a:xfrm>
        </p:grpSpPr>
        <p:sp>
          <p:nvSpPr>
            <p:cNvPr id="1763" name="Google Shape;1763;p18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8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5" name="Google Shape;1765;p18"/>
          <p:cNvGrpSpPr/>
          <p:nvPr/>
        </p:nvGrpSpPr>
        <p:grpSpPr>
          <a:xfrm>
            <a:off x="8533581" y="3785686"/>
            <a:ext cx="469258" cy="1372752"/>
            <a:chOff x="8991157" y="-2384450"/>
            <a:chExt cx="665236" cy="1946062"/>
          </a:xfrm>
        </p:grpSpPr>
        <p:sp>
          <p:nvSpPr>
            <p:cNvPr id="1766" name="Google Shape;1766;p18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8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8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8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8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8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8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8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8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8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8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8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8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8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8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8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8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8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8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8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8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8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8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8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8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8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8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8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5" name="Google Shape;1795;p19"/>
          <p:cNvGrpSpPr/>
          <p:nvPr/>
        </p:nvGrpSpPr>
        <p:grpSpPr>
          <a:xfrm>
            <a:off x="0" y="4070300"/>
            <a:ext cx="9156446" cy="1073228"/>
            <a:chOff x="609600" y="4070300"/>
            <a:chExt cx="9156446" cy="1073228"/>
          </a:xfrm>
        </p:grpSpPr>
        <p:sp>
          <p:nvSpPr>
            <p:cNvPr id="1796" name="Google Shape;1796;p19"/>
            <p:cNvSpPr/>
            <p:nvPr/>
          </p:nvSpPr>
          <p:spPr>
            <a:xfrm flipH="1">
              <a:off x="5900117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9"/>
            <p:cNvSpPr/>
            <p:nvPr/>
          </p:nvSpPr>
          <p:spPr>
            <a:xfrm>
              <a:off x="609600" y="4593900"/>
              <a:ext cx="5290500" cy="54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8" name="Google Shape;1798;p19"/>
          <p:cNvGrpSpPr/>
          <p:nvPr/>
        </p:nvGrpSpPr>
        <p:grpSpPr>
          <a:xfrm>
            <a:off x="8098162" y="3172838"/>
            <a:ext cx="665236" cy="1946062"/>
            <a:chOff x="8991157" y="-2384450"/>
            <a:chExt cx="665236" cy="1946062"/>
          </a:xfrm>
        </p:grpSpPr>
        <p:sp>
          <p:nvSpPr>
            <p:cNvPr id="1799" name="Google Shape;1799;p19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9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9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9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9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9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9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9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9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9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9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9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9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9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9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9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9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9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9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9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9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9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9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9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9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9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9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9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7" name="Google Shape;1827;p19"/>
          <p:cNvSpPr txBox="1"/>
          <p:nvPr>
            <p:ph type="title"/>
          </p:nvPr>
        </p:nvSpPr>
        <p:spPr>
          <a:xfrm>
            <a:off x="4458540" y="1975104"/>
            <a:ext cx="39594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28" name="Google Shape;1828;p19"/>
          <p:cNvSpPr txBox="1"/>
          <p:nvPr>
            <p:ph idx="1" type="subTitle"/>
          </p:nvPr>
        </p:nvSpPr>
        <p:spPr>
          <a:xfrm>
            <a:off x="4459358" y="2441448"/>
            <a:ext cx="39582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29" name="Google Shape;1829;p19"/>
          <p:cNvGrpSpPr/>
          <p:nvPr/>
        </p:nvGrpSpPr>
        <p:grpSpPr>
          <a:xfrm>
            <a:off x="344257" y="150745"/>
            <a:ext cx="965604" cy="239081"/>
            <a:chOff x="4036326" y="-955475"/>
            <a:chExt cx="1775987" cy="439811"/>
          </a:xfrm>
        </p:grpSpPr>
        <p:sp>
          <p:nvSpPr>
            <p:cNvPr id="1830" name="Google Shape;1830;p19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9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2" name="Google Shape;1832;p19"/>
          <p:cNvGrpSpPr/>
          <p:nvPr/>
        </p:nvGrpSpPr>
        <p:grpSpPr>
          <a:xfrm>
            <a:off x="8230563" y="800092"/>
            <a:ext cx="1477088" cy="365703"/>
            <a:chOff x="4036326" y="-955475"/>
            <a:chExt cx="1775987" cy="439811"/>
          </a:xfrm>
        </p:grpSpPr>
        <p:sp>
          <p:nvSpPr>
            <p:cNvPr id="1833" name="Google Shape;1833;p19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9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6" name="Google Shape;1836;p20"/>
          <p:cNvGrpSpPr/>
          <p:nvPr/>
        </p:nvGrpSpPr>
        <p:grpSpPr>
          <a:xfrm>
            <a:off x="-622046" y="4070300"/>
            <a:ext cx="10388092" cy="1073228"/>
            <a:chOff x="-622046" y="4070300"/>
            <a:chExt cx="10388092" cy="1073228"/>
          </a:xfrm>
        </p:grpSpPr>
        <p:sp>
          <p:nvSpPr>
            <p:cNvPr id="1837" name="Google Shape;1837;p20"/>
            <p:cNvSpPr/>
            <p:nvPr/>
          </p:nvSpPr>
          <p:spPr>
            <a:xfrm>
              <a:off x="-622046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0"/>
            <p:cNvSpPr/>
            <p:nvPr/>
          </p:nvSpPr>
          <p:spPr>
            <a:xfrm flipH="1">
              <a:off x="5900117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0"/>
            <p:cNvSpPr/>
            <p:nvPr/>
          </p:nvSpPr>
          <p:spPr>
            <a:xfrm>
              <a:off x="3243875" y="4593900"/>
              <a:ext cx="2656200" cy="54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0" name="Google Shape;1840;p20"/>
          <p:cNvSpPr txBox="1"/>
          <p:nvPr>
            <p:ph type="title"/>
          </p:nvPr>
        </p:nvSpPr>
        <p:spPr>
          <a:xfrm>
            <a:off x="1068388" y="1437175"/>
            <a:ext cx="3733200" cy="1445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41" name="Google Shape;1841;p20"/>
          <p:cNvSpPr txBox="1"/>
          <p:nvPr>
            <p:ph idx="1" type="subTitle"/>
          </p:nvPr>
        </p:nvSpPr>
        <p:spPr>
          <a:xfrm>
            <a:off x="1069154" y="2974925"/>
            <a:ext cx="37317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2" name="Google Shape;1842;p20"/>
          <p:cNvSpPr/>
          <p:nvPr>
            <p:ph idx="2" type="pic"/>
          </p:nvPr>
        </p:nvSpPr>
        <p:spPr>
          <a:xfrm>
            <a:off x="5166212" y="1117050"/>
            <a:ext cx="2909400" cy="29094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843" name="Google Shape;1843;p20"/>
          <p:cNvGrpSpPr/>
          <p:nvPr/>
        </p:nvGrpSpPr>
        <p:grpSpPr>
          <a:xfrm>
            <a:off x="598232" y="150720"/>
            <a:ext cx="965604" cy="239081"/>
            <a:chOff x="4036326" y="-955475"/>
            <a:chExt cx="1775987" cy="439811"/>
          </a:xfrm>
        </p:grpSpPr>
        <p:sp>
          <p:nvSpPr>
            <p:cNvPr id="1844" name="Google Shape;1844;p20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0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6" name="Google Shape;1846;p20"/>
          <p:cNvGrpSpPr/>
          <p:nvPr/>
        </p:nvGrpSpPr>
        <p:grpSpPr>
          <a:xfrm>
            <a:off x="7684071" y="169755"/>
            <a:ext cx="1493428" cy="369749"/>
            <a:chOff x="4036326" y="-955475"/>
            <a:chExt cx="1775987" cy="439811"/>
          </a:xfrm>
        </p:grpSpPr>
        <p:sp>
          <p:nvSpPr>
            <p:cNvPr id="1847" name="Google Shape;1847;p20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0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9" name="Google Shape;1849;p20"/>
          <p:cNvGrpSpPr/>
          <p:nvPr/>
        </p:nvGrpSpPr>
        <p:grpSpPr>
          <a:xfrm>
            <a:off x="91431" y="3770761"/>
            <a:ext cx="469258" cy="1372752"/>
            <a:chOff x="8991157" y="-2384450"/>
            <a:chExt cx="665236" cy="1946062"/>
          </a:xfrm>
        </p:grpSpPr>
        <p:sp>
          <p:nvSpPr>
            <p:cNvPr id="1850" name="Google Shape;1850;p20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0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0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0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0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0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0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0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0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0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0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0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0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0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0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0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0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0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0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0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0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0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0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0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0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0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0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0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"/>
          <p:cNvGrpSpPr/>
          <p:nvPr/>
        </p:nvGrpSpPr>
        <p:grpSpPr>
          <a:xfrm>
            <a:off x="-1226883" y="4070300"/>
            <a:ext cx="11597767" cy="1073228"/>
            <a:chOff x="0" y="4070300"/>
            <a:chExt cx="11597767" cy="1073228"/>
          </a:xfrm>
        </p:grpSpPr>
        <p:sp>
          <p:nvSpPr>
            <p:cNvPr id="234" name="Google Shape;234;p3"/>
            <p:cNvSpPr/>
            <p:nvPr/>
          </p:nvSpPr>
          <p:spPr>
            <a:xfrm>
              <a:off x="0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0" y="4070300"/>
              <a:ext cx="3865929" cy="1073228"/>
            </a:xfrm>
            <a:custGeom>
              <a:rect b="b" l="l" r="r" t="t"/>
              <a:pathLst>
                <a:path extrusionOk="0" fill="none" h="24826" w="89427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3865925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3865925" y="4070300"/>
              <a:ext cx="3865929" cy="1073228"/>
            </a:xfrm>
            <a:custGeom>
              <a:rect b="b" l="l" r="r" t="t"/>
              <a:pathLst>
                <a:path extrusionOk="0" fill="none" h="24826" w="89427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 flipH="1">
              <a:off x="7731838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3"/>
          <p:cNvSpPr txBox="1"/>
          <p:nvPr>
            <p:ph type="title"/>
          </p:nvPr>
        </p:nvSpPr>
        <p:spPr>
          <a:xfrm>
            <a:off x="2260500" y="2325655"/>
            <a:ext cx="46230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0" name="Google Shape;240;p3"/>
          <p:cNvSpPr txBox="1"/>
          <p:nvPr>
            <p:ph hasCustomPrompt="1" idx="2" type="title"/>
          </p:nvPr>
        </p:nvSpPr>
        <p:spPr>
          <a:xfrm>
            <a:off x="4114800" y="1315297"/>
            <a:ext cx="914400" cy="690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3"/>
          <p:cNvSpPr txBox="1"/>
          <p:nvPr>
            <p:ph idx="1" type="subTitle"/>
          </p:nvPr>
        </p:nvSpPr>
        <p:spPr>
          <a:xfrm>
            <a:off x="2262300" y="3240504"/>
            <a:ext cx="46194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2" name="Google Shape;242;p3"/>
          <p:cNvGrpSpPr/>
          <p:nvPr/>
        </p:nvGrpSpPr>
        <p:grpSpPr>
          <a:xfrm flipH="1">
            <a:off x="7626093" y="266738"/>
            <a:ext cx="1631075" cy="374250"/>
            <a:chOff x="1284050" y="-462000"/>
            <a:chExt cx="1631075" cy="374250"/>
          </a:xfrm>
        </p:grpSpPr>
        <p:sp>
          <p:nvSpPr>
            <p:cNvPr id="243" name="Google Shape;243;p3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h="14970" w="65243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fill="none" h="14970" w="65243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1537750" y="-272950"/>
              <a:ext cx="1186375" cy="185200"/>
            </a:xfrm>
            <a:custGeom>
              <a:rect b="b" l="l" r="r" t="t"/>
              <a:pathLst>
                <a:path extrusionOk="0" h="7408" w="47455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" name="Google Shape;246;p3"/>
          <p:cNvGrpSpPr/>
          <p:nvPr/>
        </p:nvGrpSpPr>
        <p:grpSpPr>
          <a:xfrm flipH="1">
            <a:off x="3691357" y="138495"/>
            <a:ext cx="965604" cy="239081"/>
            <a:chOff x="4036326" y="-955475"/>
            <a:chExt cx="1775987" cy="439811"/>
          </a:xfrm>
        </p:grpSpPr>
        <p:sp>
          <p:nvSpPr>
            <p:cNvPr id="247" name="Google Shape;247;p3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3"/>
          <p:cNvGrpSpPr/>
          <p:nvPr/>
        </p:nvGrpSpPr>
        <p:grpSpPr>
          <a:xfrm flipH="1">
            <a:off x="-113168" y="92995"/>
            <a:ext cx="965604" cy="239081"/>
            <a:chOff x="4036326" y="-955475"/>
            <a:chExt cx="1775987" cy="439811"/>
          </a:xfrm>
        </p:grpSpPr>
        <p:sp>
          <p:nvSpPr>
            <p:cNvPr id="250" name="Google Shape;250;p3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3"/>
          <p:cNvGrpSpPr/>
          <p:nvPr/>
        </p:nvGrpSpPr>
        <p:grpSpPr>
          <a:xfrm flipH="1">
            <a:off x="8059399" y="3132729"/>
            <a:ext cx="764487" cy="2010759"/>
            <a:chOff x="9765662" y="-2191721"/>
            <a:chExt cx="764487" cy="2010759"/>
          </a:xfrm>
        </p:grpSpPr>
        <p:sp>
          <p:nvSpPr>
            <p:cNvPr id="253" name="Google Shape;253;p3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h="38959" w="9138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fill="none" h="38959" w="9138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h="38959" w="1381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fill="none" h="38959" w="1381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9978552" y="-1376229"/>
              <a:ext cx="338037" cy="168316"/>
            </a:xfrm>
            <a:custGeom>
              <a:rect b="b" l="l" r="r" t="t"/>
              <a:pathLst>
                <a:path extrusionOk="0" h="4550" w="9138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9978552" y="-1376229"/>
              <a:ext cx="237344" cy="168316"/>
            </a:xfrm>
            <a:custGeom>
              <a:rect b="b" l="l" r="r" t="t"/>
              <a:pathLst>
                <a:path extrusionOk="0" fill="none" h="4550" w="6416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10266906" y="-1376229"/>
              <a:ext cx="49681" cy="84195"/>
            </a:xfrm>
            <a:custGeom>
              <a:rect b="b" l="l" r="r" t="t"/>
              <a:pathLst>
                <a:path extrusionOk="0" fill="none" h="2276" w="1343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h="2684" w="1381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fill="none" h="2684" w="1381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h="4239" w="857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fill="none" h="4239" w="857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h="1168" w="857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fill="none" h="1168" w="857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9990057" y="-2159390"/>
              <a:ext cx="315028" cy="22343"/>
            </a:xfrm>
            <a:custGeom>
              <a:rect b="b" l="l" r="r" t="t"/>
              <a:pathLst>
                <a:path extrusionOk="0" h="604" w="8516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h="5386" w="20083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fill="none" h="5386" w="20083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h="5386" w="13318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fill="none" h="5386" w="13318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h="4764" w="3617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fill="none" h="4764" w="3617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h="4764" w="3636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fill="none" h="4764" w="3636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h="1362" w="7271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fill="none" h="1362" w="7271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h="1362" w="319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fill="none" h="1362" w="319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h="1362" w="3209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fill="none" h="1362" w="3209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h="2353" w="11627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fill="none" h="2353" w="11627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9932497" y="-1834303"/>
              <a:ext cx="430112" cy="43170"/>
            </a:xfrm>
            <a:custGeom>
              <a:rect b="b" l="l" r="r" t="t"/>
              <a:pathLst>
                <a:path extrusionOk="0" h="1167" w="11627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9775021" y="-1658849"/>
              <a:ext cx="742920" cy="36734"/>
            </a:xfrm>
            <a:custGeom>
              <a:rect b="b" l="l" r="r" t="t"/>
              <a:pathLst>
                <a:path extrusionOk="0" h="993" w="20083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9775021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9867058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9961980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10056939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10151860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10247485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10342407" y="-1658849"/>
              <a:ext cx="83492" cy="36734"/>
            </a:xfrm>
            <a:custGeom>
              <a:rect b="b" l="l" r="r" t="t"/>
              <a:pathLst>
                <a:path extrusionOk="0" fill="none" h="993" w="2257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10437366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h="3636" w="313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fill="none" h="3636" w="313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10045397" y="-1658849"/>
              <a:ext cx="11579" cy="36734"/>
            </a:xfrm>
            <a:custGeom>
              <a:rect b="b" l="l" r="r" t="t"/>
              <a:pathLst>
                <a:path extrusionOk="0" h="993" w="313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10141059" y="-1622153"/>
              <a:ext cx="10839" cy="134505"/>
            </a:xfrm>
            <a:custGeom>
              <a:rect b="b" l="l" r="r" t="t"/>
              <a:pathLst>
                <a:path extrusionOk="0" h="3636" w="293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10141059" y="-1658849"/>
              <a:ext cx="10839" cy="36734"/>
            </a:xfrm>
            <a:custGeom>
              <a:rect b="b" l="l" r="r" t="t"/>
              <a:pathLst>
                <a:path extrusionOk="0" h="993" w="293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10330902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1042586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1042586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h="2995" w="20666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fill="none" h="2995" w="20666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10171281" y="-1769603"/>
              <a:ext cx="222954" cy="110793"/>
            </a:xfrm>
            <a:custGeom>
              <a:rect b="b" l="l" r="r" t="t"/>
              <a:pathLst>
                <a:path extrusionOk="0" h="2995" w="6027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9765662" y="-1769603"/>
              <a:ext cx="628577" cy="110793"/>
            </a:xfrm>
            <a:custGeom>
              <a:rect b="b" l="l" r="r" t="t"/>
              <a:pathLst>
                <a:path extrusionOk="0" fill="none" h="2995" w="16992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9932497" y="-1769603"/>
              <a:ext cx="238824" cy="110793"/>
            </a:xfrm>
            <a:custGeom>
              <a:rect b="b" l="l" r="r" t="t"/>
              <a:pathLst>
                <a:path extrusionOk="0" h="2995" w="6456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9765662" y="-1769603"/>
              <a:ext cx="405660" cy="110793"/>
            </a:xfrm>
            <a:custGeom>
              <a:rect b="b" l="l" r="r" t="t"/>
              <a:pathLst>
                <a:path extrusionOk="0" fill="none" h="2995" w="10966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h="2995" w="4511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fill="none" h="2995" w="4511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h="3014" w="20666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fill="none" h="3014" w="20666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10171281" y="-1487686"/>
              <a:ext cx="222954" cy="111495"/>
            </a:xfrm>
            <a:custGeom>
              <a:rect b="b" l="l" r="r" t="t"/>
              <a:pathLst>
                <a:path extrusionOk="0" h="3014" w="6027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9765662" y="-1487686"/>
              <a:ext cx="628577" cy="111495"/>
            </a:xfrm>
            <a:custGeom>
              <a:rect b="b" l="l" r="r" t="t"/>
              <a:pathLst>
                <a:path extrusionOk="0" fill="none" h="3014" w="16992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9932497" y="-1487686"/>
              <a:ext cx="238824" cy="111495"/>
            </a:xfrm>
            <a:custGeom>
              <a:rect b="b" l="l" r="r" t="t"/>
              <a:pathLst>
                <a:path extrusionOk="0" h="3014" w="6456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9765662" y="-1487686"/>
              <a:ext cx="405660" cy="111495"/>
            </a:xfrm>
            <a:custGeom>
              <a:rect b="b" l="l" r="r" t="t"/>
              <a:pathLst>
                <a:path extrusionOk="0" fill="none" h="3014" w="10966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h="3014" w="4511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fill="none" h="3014" w="4511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9880005" y="-1879618"/>
              <a:ext cx="535097" cy="76981"/>
            </a:xfrm>
            <a:custGeom>
              <a:rect b="b" l="l" r="r" t="t"/>
              <a:pathLst>
                <a:path extrusionOk="0" h="2081" w="14465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9880005" y="-1879618"/>
              <a:ext cx="426487" cy="76981"/>
            </a:xfrm>
            <a:custGeom>
              <a:rect b="b" l="l" r="r" t="t"/>
              <a:pathLst>
                <a:path extrusionOk="0" h="2081" w="11529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9880005" y="-1879618"/>
              <a:ext cx="243115" cy="76981"/>
            </a:xfrm>
            <a:custGeom>
              <a:rect b="b" l="l" r="r" t="t"/>
              <a:pathLst>
                <a:path extrusionOk="0" h="2081" w="6572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h="2062" w="16953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fill="none" h="2062" w="16953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0109430" y="-2078118"/>
              <a:ext cx="224397" cy="76279"/>
            </a:xfrm>
            <a:custGeom>
              <a:rect b="b" l="l" r="r" t="t"/>
              <a:pathLst>
                <a:path extrusionOk="0" h="2062" w="6066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9833987" y="-2078118"/>
              <a:ext cx="499843" cy="76279"/>
            </a:xfrm>
            <a:custGeom>
              <a:rect b="b" l="l" r="r" t="t"/>
              <a:pathLst>
                <a:path extrusionOk="0" fill="none" h="2062" w="13512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h="2062" w="7699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fill="none" h="2062" w="7699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0" name="Google Shape;340;p3"/>
          <p:cNvGrpSpPr/>
          <p:nvPr/>
        </p:nvGrpSpPr>
        <p:grpSpPr>
          <a:xfrm flipH="1">
            <a:off x="330987" y="3132729"/>
            <a:ext cx="764487" cy="2010759"/>
            <a:chOff x="9765662" y="-2191721"/>
            <a:chExt cx="764487" cy="2010759"/>
          </a:xfrm>
        </p:grpSpPr>
        <p:sp>
          <p:nvSpPr>
            <p:cNvPr id="341" name="Google Shape;341;p3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h="38959" w="9138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fill="none" h="38959" w="9138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h="38959" w="1381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fill="none" h="38959" w="1381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9978552" y="-1376229"/>
              <a:ext cx="338037" cy="168316"/>
            </a:xfrm>
            <a:custGeom>
              <a:rect b="b" l="l" r="r" t="t"/>
              <a:pathLst>
                <a:path extrusionOk="0" h="4550" w="9138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9978552" y="-1376229"/>
              <a:ext cx="237344" cy="168316"/>
            </a:xfrm>
            <a:custGeom>
              <a:rect b="b" l="l" r="r" t="t"/>
              <a:pathLst>
                <a:path extrusionOk="0" fill="none" h="4550" w="6416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0266906" y="-1376229"/>
              <a:ext cx="49681" cy="84195"/>
            </a:xfrm>
            <a:custGeom>
              <a:rect b="b" l="l" r="r" t="t"/>
              <a:pathLst>
                <a:path extrusionOk="0" fill="none" h="2276" w="1343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h="2684" w="1381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fill="none" h="2684" w="1381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h="4239" w="857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fill="none" h="4239" w="857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h="1168" w="857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fill="none" h="1168" w="857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9990057" y="-2159390"/>
              <a:ext cx="315028" cy="22343"/>
            </a:xfrm>
            <a:custGeom>
              <a:rect b="b" l="l" r="r" t="t"/>
              <a:pathLst>
                <a:path extrusionOk="0" h="604" w="8516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h="5386" w="20083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fill="none" h="5386" w="20083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h="5386" w="13318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fill="none" h="5386" w="13318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h="4764" w="3617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fill="none" h="4764" w="3617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h="4764" w="3636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fill="none" h="4764" w="3636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h="1362" w="7271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fill="none" h="1362" w="7271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h="1362" w="319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fill="none" h="1362" w="319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h="1362" w="3209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fill="none" h="1362" w="3209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h="2353" w="11627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fill="none" h="2353" w="11627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9932497" y="-1834303"/>
              <a:ext cx="430112" cy="43170"/>
            </a:xfrm>
            <a:custGeom>
              <a:rect b="b" l="l" r="r" t="t"/>
              <a:pathLst>
                <a:path extrusionOk="0" h="1167" w="11627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9775021" y="-1658849"/>
              <a:ext cx="742920" cy="36734"/>
            </a:xfrm>
            <a:custGeom>
              <a:rect b="b" l="l" r="r" t="t"/>
              <a:pathLst>
                <a:path extrusionOk="0" h="993" w="20083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9775021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9867058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9961980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10056939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10151860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10247485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10342407" y="-1658849"/>
              <a:ext cx="83492" cy="36734"/>
            </a:xfrm>
            <a:custGeom>
              <a:rect b="b" l="l" r="r" t="t"/>
              <a:pathLst>
                <a:path extrusionOk="0" fill="none" h="993" w="2257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10437366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h="3636" w="313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fill="none" h="3636" w="313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0045397" y="-1658849"/>
              <a:ext cx="11579" cy="36734"/>
            </a:xfrm>
            <a:custGeom>
              <a:rect b="b" l="l" r="r" t="t"/>
              <a:pathLst>
                <a:path extrusionOk="0" h="993" w="313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0141059" y="-1622153"/>
              <a:ext cx="10839" cy="134505"/>
            </a:xfrm>
            <a:custGeom>
              <a:rect b="b" l="l" r="r" t="t"/>
              <a:pathLst>
                <a:path extrusionOk="0" h="3636" w="293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0141059" y="-1658849"/>
              <a:ext cx="10839" cy="36734"/>
            </a:xfrm>
            <a:custGeom>
              <a:rect b="b" l="l" r="r" t="t"/>
              <a:pathLst>
                <a:path extrusionOk="0" h="993" w="293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10330902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1042586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1042586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h="2995" w="20666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fill="none" h="2995" w="20666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0171281" y="-1769603"/>
              <a:ext cx="222954" cy="110793"/>
            </a:xfrm>
            <a:custGeom>
              <a:rect b="b" l="l" r="r" t="t"/>
              <a:pathLst>
                <a:path extrusionOk="0" h="2995" w="6027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9765662" y="-1769603"/>
              <a:ext cx="628577" cy="110793"/>
            </a:xfrm>
            <a:custGeom>
              <a:rect b="b" l="l" r="r" t="t"/>
              <a:pathLst>
                <a:path extrusionOk="0" fill="none" h="2995" w="16992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9932497" y="-1769603"/>
              <a:ext cx="238824" cy="110793"/>
            </a:xfrm>
            <a:custGeom>
              <a:rect b="b" l="l" r="r" t="t"/>
              <a:pathLst>
                <a:path extrusionOk="0" h="2995" w="6456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9765662" y="-1769603"/>
              <a:ext cx="405660" cy="110793"/>
            </a:xfrm>
            <a:custGeom>
              <a:rect b="b" l="l" r="r" t="t"/>
              <a:pathLst>
                <a:path extrusionOk="0" fill="none" h="2995" w="10966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h="2995" w="4511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fill="none" h="2995" w="4511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h="3014" w="20666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fill="none" h="3014" w="20666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10171281" y="-1487686"/>
              <a:ext cx="222954" cy="111495"/>
            </a:xfrm>
            <a:custGeom>
              <a:rect b="b" l="l" r="r" t="t"/>
              <a:pathLst>
                <a:path extrusionOk="0" h="3014" w="6027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9765662" y="-1487686"/>
              <a:ext cx="628577" cy="111495"/>
            </a:xfrm>
            <a:custGeom>
              <a:rect b="b" l="l" r="r" t="t"/>
              <a:pathLst>
                <a:path extrusionOk="0" fill="none" h="3014" w="16992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9932497" y="-1487686"/>
              <a:ext cx="238824" cy="111495"/>
            </a:xfrm>
            <a:custGeom>
              <a:rect b="b" l="l" r="r" t="t"/>
              <a:pathLst>
                <a:path extrusionOk="0" h="3014" w="6456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9765662" y="-1487686"/>
              <a:ext cx="405660" cy="111495"/>
            </a:xfrm>
            <a:custGeom>
              <a:rect b="b" l="l" r="r" t="t"/>
              <a:pathLst>
                <a:path extrusionOk="0" fill="none" h="3014" w="10966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h="3014" w="4511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fill="none" h="3014" w="4511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9880005" y="-1879618"/>
              <a:ext cx="535097" cy="76981"/>
            </a:xfrm>
            <a:custGeom>
              <a:rect b="b" l="l" r="r" t="t"/>
              <a:pathLst>
                <a:path extrusionOk="0" h="2081" w="14465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9880005" y="-1879618"/>
              <a:ext cx="426487" cy="76981"/>
            </a:xfrm>
            <a:custGeom>
              <a:rect b="b" l="l" r="r" t="t"/>
              <a:pathLst>
                <a:path extrusionOk="0" h="2081" w="11529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9880005" y="-1879618"/>
              <a:ext cx="243115" cy="76981"/>
            </a:xfrm>
            <a:custGeom>
              <a:rect b="b" l="l" r="r" t="t"/>
              <a:pathLst>
                <a:path extrusionOk="0" h="2081" w="6572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h="2062" w="16953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fill="none" h="2062" w="16953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0109430" y="-2078118"/>
              <a:ext cx="224397" cy="76279"/>
            </a:xfrm>
            <a:custGeom>
              <a:rect b="b" l="l" r="r" t="t"/>
              <a:pathLst>
                <a:path extrusionOk="0" h="2062" w="6066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9833987" y="-2078118"/>
              <a:ext cx="499843" cy="76279"/>
            </a:xfrm>
            <a:custGeom>
              <a:rect b="b" l="l" r="r" t="t"/>
              <a:pathLst>
                <a:path extrusionOk="0" fill="none" h="2062" w="13512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h="2062" w="7699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fill="none" h="2062" w="7699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4_2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9" name="Google Shape;1879;p21"/>
          <p:cNvGrpSpPr/>
          <p:nvPr/>
        </p:nvGrpSpPr>
        <p:grpSpPr>
          <a:xfrm>
            <a:off x="-2293683" y="4070300"/>
            <a:ext cx="13807567" cy="1073228"/>
            <a:chOff x="-2293683" y="4070300"/>
            <a:chExt cx="13807567" cy="1073228"/>
          </a:xfrm>
        </p:grpSpPr>
        <p:grpSp>
          <p:nvGrpSpPr>
            <p:cNvPr id="1880" name="Google Shape;1880;p21"/>
            <p:cNvGrpSpPr/>
            <p:nvPr/>
          </p:nvGrpSpPr>
          <p:grpSpPr>
            <a:xfrm>
              <a:off x="-2293683" y="4070300"/>
              <a:ext cx="13807567" cy="1073228"/>
              <a:chOff x="-1066800" y="4070300"/>
              <a:chExt cx="13807567" cy="1073228"/>
            </a:xfrm>
          </p:grpSpPr>
          <p:sp>
            <p:nvSpPr>
              <p:cNvPr id="1881" name="Google Shape;1881;p21"/>
              <p:cNvSpPr/>
              <p:nvPr/>
            </p:nvSpPr>
            <p:spPr>
              <a:xfrm>
                <a:off x="-1066800" y="4070300"/>
                <a:ext cx="3865929" cy="1073228"/>
              </a:xfrm>
              <a:custGeom>
                <a:rect b="b" l="l" r="r" t="t"/>
                <a:pathLst>
                  <a:path extrusionOk="0" h="24826" w="89427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21"/>
              <p:cNvSpPr/>
              <p:nvPr/>
            </p:nvSpPr>
            <p:spPr>
              <a:xfrm flipH="1">
                <a:off x="8874838" y="4070300"/>
                <a:ext cx="3865929" cy="1073228"/>
              </a:xfrm>
              <a:custGeom>
                <a:rect b="b" l="l" r="r" t="t"/>
                <a:pathLst>
                  <a:path extrusionOk="0" h="24826" w="89427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83" name="Google Shape;1883;p21"/>
            <p:cNvSpPr/>
            <p:nvPr/>
          </p:nvSpPr>
          <p:spPr>
            <a:xfrm>
              <a:off x="1572250" y="4717725"/>
              <a:ext cx="6078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4" name="Google Shape;1884;p21"/>
          <p:cNvSpPr txBox="1"/>
          <p:nvPr>
            <p:ph idx="1" type="subTitle"/>
          </p:nvPr>
        </p:nvSpPr>
        <p:spPr>
          <a:xfrm>
            <a:off x="4635900" y="1363650"/>
            <a:ext cx="3286200" cy="27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85" name="Google Shape;1885;p21"/>
          <p:cNvSpPr txBox="1"/>
          <p:nvPr>
            <p:ph idx="2" type="subTitle"/>
          </p:nvPr>
        </p:nvSpPr>
        <p:spPr>
          <a:xfrm>
            <a:off x="1221900" y="1363650"/>
            <a:ext cx="3286800" cy="27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86" name="Google Shape;1886;p21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887" name="Google Shape;1887;p21"/>
          <p:cNvGrpSpPr/>
          <p:nvPr/>
        </p:nvGrpSpPr>
        <p:grpSpPr>
          <a:xfrm>
            <a:off x="8518032" y="202870"/>
            <a:ext cx="965604" cy="239081"/>
            <a:chOff x="4036326" y="-955475"/>
            <a:chExt cx="1775987" cy="439811"/>
          </a:xfrm>
        </p:grpSpPr>
        <p:sp>
          <p:nvSpPr>
            <p:cNvPr id="1888" name="Google Shape;1888;p21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1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0" name="Google Shape;1890;p21"/>
          <p:cNvGrpSpPr/>
          <p:nvPr/>
        </p:nvGrpSpPr>
        <p:grpSpPr>
          <a:xfrm>
            <a:off x="230432" y="202870"/>
            <a:ext cx="965604" cy="239081"/>
            <a:chOff x="4036326" y="-955475"/>
            <a:chExt cx="1775987" cy="439811"/>
          </a:xfrm>
        </p:grpSpPr>
        <p:sp>
          <p:nvSpPr>
            <p:cNvPr id="1891" name="Google Shape;1891;p21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1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3" name="Google Shape;1893;p21"/>
          <p:cNvGrpSpPr/>
          <p:nvPr/>
        </p:nvGrpSpPr>
        <p:grpSpPr>
          <a:xfrm>
            <a:off x="8483800" y="3197463"/>
            <a:ext cx="665236" cy="1946062"/>
            <a:chOff x="8991157" y="-2384450"/>
            <a:chExt cx="665236" cy="1946062"/>
          </a:xfrm>
        </p:grpSpPr>
        <p:sp>
          <p:nvSpPr>
            <p:cNvPr id="1894" name="Google Shape;1894;p21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1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1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1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1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1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1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1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1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1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1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1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1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1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1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1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1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1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1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1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1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1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1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1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1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1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1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1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2" name="Google Shape;1922;p21"/>
          <p:cNvGrpSpPr/>
          <p:nvPr/>
        </p:nvGrpSpPr>
        <p:grpSpPr>
          <a:xfrm flipH="1">
            <a:off x="-219276" y="3132754"/>
            <a:ext cx="764487" cy="2010759"/>
            <a:chOff x="9765662" y="-2191721"/>
            <a:chExt cx="764487" cy="2010759"/>
          </a:xfrm>
        </p:grpSpPr>
        <p:sp>
          <p:nvSpPr>
            <p:cNvPr id="1923" name="Google Shape;1923;p21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h="38959" w="9138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1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fill="none" h="38959" w="9138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1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h="38959" w="1381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1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fill="none" h="38959" w="1381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1"/>
            <p:cNvSpPr/>
            <p:nvPr/>
          </p:nvSpPr>
          <p:spPr>
            <a:xfrm>
              <a:off x="9978552" y="-1376229"/>
              <a:ext cx="338037" cy="168316"/>
            </a:xfrm>
            <a:custGeom>
              <a:rect b="b" l="l" r="r" t="t"/>
              <a:pathLst>
                <a:path extrusionOk="0" h="4550" w="9138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1"/>
            <p:cNvSpPr/>
            <p:nvPr/>
          </p:nvSpPr>
          <p:spPr>
            <a:xfrm>
              <a:off x="9978552" y="-1376229"/>
              <a:ext cx="237344" cy="168316"/>
            </a:xfrm>
            <a:custGeom>
              <a:rect b="b" l="l" r="r" t="t"/>
              <a:pathLst>
                <a:path extrusionOk="0" fill="none" h="4550" w="6416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1"/>
            <p:cNvSpPr/>
            <p:nvPr/>
          </p:nvSpPr>
          <p:spPr>
            <a:xfrm>
              <a:off x="10266906" y="-1376229"/>
              <a:ext cx="49681" cy="84195"/>
            </a:xfrm>
            <a:custGeom>
              <a:rect b="b" l="l" r="r" t="t"/>
              <a:pathLst>
                <a:path extrusionOk="0" fill="none" h="2276" w="1343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1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h="2684" w="1381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1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fill="none" h="2684" w="1381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1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h="4239" w="857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1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fill="none" h="4239" w="857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1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h="1168" w="857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1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fill="none" h="1168" w="857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1"/>
            <p:cNvSpPr/>
            <p:nvPr/>
          </p:nvSpPr>
          <p:spPr>
            <a:xfrm>
              <a:off x="9990057" y="-2159390"/>
              <a:ext cx="315028" cy="22343"/>
            </a:xfrm>
            <a:custGeom>
              <a:rect b="b" l="l" r="r" t="t"/>
              <a:pathLst>
                <a:path extrusionOk="0" h="604" w="8516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1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h="5386" w="20083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1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fill="none" h="5386" w="20083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1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h="5386" w="13318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1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fill="none" h="5386" w="13318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1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h="4764" w="3617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1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fill="none" h="4764" w="3617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1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h="4764" w="3636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1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fill="none" h="4764" w="3636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1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h="1362" w="7271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1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fill="none" h="1362" w="7271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1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h="1362" w="319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1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fill="none" h="1362" w="319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1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h="1362" w="3209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1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fill="none" h="1362" w="3209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1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h="2353" w="11627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1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fill="none" h="2353" w="11627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1"/>
            <p:cNvSpPr/>
            <p:nvPr/>
          </p:nvSpPr>
          <p:spPr>
            <a:xfrm>
              <a:off x="9932497" y="-1834303"/>
              <a:ext cx="430112" cy="43170"/>
            </a:xfrm>
            <a:custGeom>
              <a:rect b="b" l="l" r="r" t="t"/>
              <a:pathLst>
                <a:path extrusionOk="0" h="1167" w="11627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1"/>
            <p:cNvSpPr/>
            <p:nvPr/>
          </p:nvSpPr>
          <p:spPr>
            <a:xfrm>
              <a:off x="9775021" y="-1658849"/>
              <a:ext cx="742920" cy="36734"/>
            </a:xfrm>
            <a:custGeom>
              <a:rect b="b" l="l" r="r" t="t"/>
              <a:pathLst>
                <a:path extrusionOk="0" h="993" w="20083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1"/>
            <p:cNvSpPr/>
            <p:nvPr/>
          </p:nvSpPr>
          <p:spPr>
            <a:xfrm>
              <a:off x="9775021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1"/>
            <p:cNvSpPr/>
            <p:nvPr/>
          </p:nvSpPr>
          <p:spPr>
            <a:xfrm>
              <a:off x="9867058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1"/>
            <p:cNvSpPr/>
            <p:nvPr/>
          </p:nvSpPr>
          <p:spPr>
            <a:xfrm>
              <a:off x="9961980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1"/>
            <p:cNvSpPr/>
            <p:nvPr/>
          </p:nvSpPr>
          <p:spPr>
            <a:xfrm>
              <a:off x="10056939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1"/>
            <p:cNvSpPr/>
            <p:nvPr/>
          </p:nvSpPr>
          <p:spPr>
            <a:xfrm>
              <a:off x="10151860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1"/>
            <p:cNvSpPr/>
            <p:nvPr/>
          </p:nvSpPr>
          <p:spPr>
            <a:xfrm>
              <a:off x="10247485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1"/>
            <p:cNvSpPr/>
            <p:nvPr/>
          </p:nvSpPr>
          <p:spPr>
            <a:xfrm>
              <a:off x="10342407" y="-1658849"/>
              <a:ext cx="83492" cy="36734"/>
            </a:xfrm>
            <a:custGeom>
              <a:rect b="b" l="l" r="r" t="t"/>
              <a:pathLst>
                <a:path extrusionOk="0" fill="none" h="993" w="2257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1"/>
            <p:cNvSpPr/>
            <p:nvPr/>
          </p:nvSpPr>
          <p:spPr>
            <a:xfrm>
              <a:off x="10437366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1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1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1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1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1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1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1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1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1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h="3636" w="313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1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fill="none" h="3636" w="313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1"/>
            <p:cNvSpPr/>
            <p:nvPr/>
          </p:nvSpPr>
          <p:spPr>
            <a:xfrm>
              <a:off x="10045397" y="-1658849"/>
              <a:ext cx="11579" cy="36734"/>
            </a:xfrm>
            <a:custGeom>
              <a:rect b="b" l="l" r="r" t="t"/>
              <a:pathLst>
                <a:path extrusionOk="0" h="993" w="313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1"/>
            <p:cNvSpPr/>
            <p:nvPr/>
          </p:nvSpPr>
          <p:spPr>
            <a:xfrm>
              <a:off x="10141059" y="-1622153"/>
              <a:ext cx="10839" cy="134505"/>
            </a:xfrm>
            <a:custGeom>
              <a:rect b="b" l="l" r="r" t="t"/>
              <a:pathLst>
                <a:path extrusionOk="0" h="3636" w="293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1"/>
            <p:cNvSpPr/>
            <p:nvPr/>
          </p:nvSpPr>
          <p:spPr>
            <a:xfrm>
              <a:off x="10141059" y="-1658849"/>
              <a:ext cx="10839" cy="36734"/>
            </a:xfrm>
            <a:custGeom>
              <a:rect b="b" l="l" r="r" t="t"/>
              <a:pathLst>
                <a:path extrusionOk="0" h="993" w="293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1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1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1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1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1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1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1"/>
            <p:cNvSpPr/>
            <p:nvPr/>
          </p:nvSpPr>
          <p:spPr>
            <a:xfrm>
              <a:off x="10330902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1"/>
            <p:cNvSpPr/>
            <p:nvPr/>
          </p:nvSpPr>
          <p:spPr>
            <a:xfrm>
              <a:off x="1042586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1"/>
            <p:cNvSpPr/>
            <p:nvPr/>
          </p:nvSpPr>
          <p:spPr>
            <a:xfrm>
              <a:off x="1042586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1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h="2995" w="20666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1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fill="none" h="2995" w="20666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1"/>
            <p:cNvSpPr/>
            <p:nvPr/>
          </p:nvSpPr>
          <p:spPr>
            <a:xfrm>
              <a:off x="10171281" y="-1769603"/>
              <a:ext cx="222954" cy="110793"/>
            </a:xfrm>
            <a:custGeom>
              <a:rect b="b" l="l" r="r" t="t"/>
              <a:pathLst>
                <a:path extrusionOk="0" h="2995" w="6027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1"/>
            <p:cNvSpPr/>
            <p:nvPr/>
          </p:nvSpPr>
          <p:spPr>
            <a:xfrm>
              <a:off x="9765662" y="-1769603"/>
              <a:ext cx="628577" cy="110793"/>
            </a:xfrm>
            <a:custGeom>
              <a:rect b="b" l="l" r="r" t="t"/>
              <a:pathLst>
                <a:path extrusionOk="0" fill="none" h="2995" w="16992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1"/>
            <p:cNvSpPr/>
            <p:nvPr/>
          </p:nvSpPr>
          <p:spPr>
            <a:xfrm>
              <a:off x="9932497" y="-1769603"/>
              <a:ext cx="238824" cy="110793"/>
            </a:xfrm>
            <a:custGeom>
              <a:rect b="b" l="l" r="r" t="t"/>
              <a:pathLst>
                <a:path extrusionOk="0" h="2995" w="6456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1"/>
            <p:cNvSpPr/>
            <p:nvPr/>
          </p:nvSpPr>
          <p:spPr>
            <a:xfrm>
              <a:off x="9765662" y="-1769603"/>
              <a:ext cx="405660" cy="110793"/>
            </a:xfrm>
            <a:custGeom>
              <a:rect b="b" l="l" r="r" t="t"/>
              <a:pathLst>
                <a:path extrusionOk="0" fill="none" h="2995" w="10966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1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h="2995" w="4511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1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fill="none" h="2995" w="4511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1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h="3014" w="20666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1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fill="none" h="3014" w="20666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1"/>
            <p:cNvSpPr/>
            <p:nvPr/>
          </p:nvSpPr>
          <p:spPr>
            <a:xfrm>
              <a:off x="10171281" y="-1487686"/>
              <a:ext cx="222954" cy="111495"/>
            </a:xfrm>
            <a:custGeom>
              <a:rect b="b" l="l" r="r" t="t"/>
              <a:pathLst>
                <a:path extrusionOk="0" h="3014" w="6027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1"/>
            <p:cNvSpPr/>
            <p:nvPr/>
          </p:nvSpPr>
          <p:spPr>
            <a:xfrm>
              <a:off x="9765662" y="-1487686"/>
              <a:ext cx="628577" cy="111495"/>
            </a:xfrm>
            <a:custGeom>
              <a:rect b="b" l="l" r="r" t="t"/>
              <a:pathLst>
                <a:path extrusionOk="0" fill="none" h="3014" w="16992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1"/>
            <p:cNvSpPr/>
            <p:nvPr/>
          </p:nvSpPr>
          <p:spPr>
            <a:xfrm>
              <a:off x="9932497" y="-1487686"/>
              <a:ext cx="238824" cy="111495"/>
            </a:xfrm>
            <a:custGeom>
              <a:rect b="b" l="l" r="r" t="t"/>
              <a:pathLst>
                <a:path extrusionOk="0" h="3014" w="6456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1"/>
            <p:cNvSpPr/>
            <p:nvPr/>
          </p:nvSpPr>
          <p:spPr>
            <a:xfrm>
              <a:off x="9765662" y="-1487686"/>
              <a:ext cx="405660" cy="111495"/>
            </a:xfrm>
            <a:custGeom>
              <a:rect b="b" l="l" r="r" t="t"/>
              <a:pathLst>
                <a:path extrusionOk="0" fill="none" h="3014" w="10966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1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h="3014" w="4511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1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fill="none" h="3014" w="4511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1"/>
            <p:cNvSpPr/>
            <p:nvPr/>
          </p:nvSpPr>
          <p:spPr>
            <a:xfrm>
              <a:off x="9880005" y="-1879618"/>
              <a:ext cx="535097" cy="76981"/>
            </a:xfrm>
            <a:custGeom>
              <a:rect b="b" l="l" r="r" t="t"/>
              <a:pathLst>
                <a:path extrusionOk="0" h="2081" w="14465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1"/>
            <p:cNvSpPr/>
            <p:nvPr/>
          </p:nvSpPr>
          <p:spPr>
            <a:xfrm>
              <a:off x="9880005" y="-1879618"/>
              <a:ext cx="426487" cy="76981"/>
            </a:xfrm>
            <a:custGeom>
              <a:rect b="b" l="l" r="r" t="t"/>
              <a:pathLst>
                <a:path extrusionOk="0" h="2081" w="11529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1"/>
            <p:cNvSpPr/>
            <p:nvPr/>
          </p:nvSpPr>
          <p:spPr>
            <a:xfrm>
              <a:off x="9880005" y="-1879618"/>
              <a:ext cx="243115" cy="76981"/>
            </a:xfrm>
            <a:custGeom>
              <a:rect b="b" l="l" r="r" t="t"/>
              <a:pathLst>
                <a:path extrusionOk="0" h="2081" w="6572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1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h="2062" w="16953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1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fill="none" h="2062" w="16953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1"/>
            <p:cNvSpPr/>
            <p:nvPr/>
          </p:nvSpPr>
          <p:spPr>
            <a:xfrm>
              <a:off x="10109430" y="-2078118"/>
              <a:ext cx="224397" cy="76279"/>
            </a:xfrm>
            <a:custGeom>
              <a:rect b="b" l="l" r="r" t="t"/>
              <a:pathLst>
                <a:path extrusionOk="0" h="2062" w="6066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1"/>
            <p:cNvSpPr/>
            <p:nvPr/>
          </p:nvSpPr>
          <p:spPr>
            <a:xfrm>
              <a:off x="9833987" y="-2078118"/>
              <a:ext cx="499843" cy="76279"/>
            </a:xfrm>
            <a:custGeom>
              <a:rect b="b" l="l" r="r" t="t"/>
              <a:pathLst>
                <a:path extrusionOk="0" fill="none" h="2062" w="13512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1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h="2062" w="7699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1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fill="none" h="2062" w="7699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4_2_1"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1" name="Google Shape;2011;p22"/>
          <p:cNvGrpSpPr/>
          <p:nvPr/>
        </p:nvGrpSpPr>
        <p:grpSpPr>
          <a:xfrm>
            <a:off x="-12446" y="4070300"/>
            <a:ext cx="9245092" cy="1073228"/>
            <a:chOff x="-12446" y="4070300"/>
            <a:chExt cx="9245092" cy="1073228"/>
          </a:xfrm>
        </p:grpSpPr>
        <p:sp>
          <p:nvSpPr>
            <p:cNvPr id="2012" name="Google Shape;2012;p22"/>
            <p:cNvSpPr/>
            <p:nvPr/>
          </p:nvSpPr>
          <p:spPr>
            <a:xfrm>
              <a:off x="-12446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2"/>
            <p:cNvSpPr/>
            <p:nvPr/>
          </p:nvSpPr>
          <p:spPr>
            <a:xfrm flipH="1">
              <a:off x="5366717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2"/>
            <p:cNvSpPr/>
            <p:nvPr/>
          </p:nvSpPr>
          <p:spPr>
            <a:xfrm>
              <a:off x="1685600" y="4593900"/>
              <a:ext cx="5585700" cy="54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5" name="Google Shape;2015;p22"/>
          <p:cNvGrpSpPr/>
          <p:nvPr/>
        </p:nvGrpSpPr>
        <p:grpSpPr>
          <a:xfrm>
            <a:off x="8636200" y="3197463"/>
            <a:ext cx="665236" cy="1946062"/>
            <a:chOff x="8991157" y="-2384450"/>
            <a:chExt cx="665236" cy="1946062"/>
          </a:xfrm>
        </p:grpSpPr>
        <p:sp>
          <p:nvSpPr>
            <p:cNvPr id="2016" name="Google Shape;2016;p22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2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2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2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2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2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2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2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2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2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2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2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2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2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2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2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2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2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2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2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2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2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2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2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2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2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2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2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4" name="Google Shape;2044;p22"/>
          <p:cNvSpPr txBox="1"/>
          <p:nvPr>
            <p:ph type="title"/>
          </p:nvPr>
        </p:nvSpPr>
        <p:spPr>
          <a:xfrm>
            <a:off x="2903824" y="2776655"/>
            <a:ext cx="42564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45" name="Google Shape;2045;p22"/>
          <p:cNvSpPr txBox="1"/>
          <p:nvPr>
            <p:ph idx="2" type="title"/>
          </p:nvPr>
        </p:nvSpPr>
        <p:spPr>
          <a:xfrm>
            <a:off x="2904274" y="1450845"/>
            <a:ext cx="42564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46" name="Google Shape;2046;p22"/>
          <p:cNvSpPr txBox="1"/>
          <p:nvPr>
            <p:ph idx="1" type="subTitle"/>
          </p:nvPr>
        </p:nvSpPr>
        <p:spPr>
          <a:xfrm>
            <a:off x="2904274" y="1667472"/>
            <a:ext cx="42564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47" name="Google Shape;2047;p22"/>
          <p:cNvSpPr txBox="1"/>
          <p:nvPr>
            <p:ph idx="3" type="subTitle"/>
          </p:nvPr>
        </p:nvSpPr>
        <p:spPr>
          <a:xfrm>
            <a:off x="2903824" y="2993281"/>
            <a:ext cx="42573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48" name="Google Shape;2048;p22"/>
          <p:cNvSpPr txBox="1"/>
          <p:nvPr>
            <p:ph idx="4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049" name="Google Shape;2049;p22"/>
          <p:cNvGrpSpPr/>
          <p:nvPr/>
        </p:nvGrpSpPr>
        <p:grpSpPr>
          <a:xfrm>
            <a:off x="8518925" y="730763"/>
            <a:ext cx="1631075" cy="374250"/>
            <a:chOff x="1284050" y="-462000"/>
            <a:chExt cx="1631075" cy="374250"/>
          </a:xfrm>
        </p:grpSpPr>
        <p:sp>
          <p:nvSpPr>
            <p:cNvPr id="2050" name="Google Shape;2050;p22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h="14970" w="65243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2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fill="none" h="14970" w="65243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2"/>
            <p:cNvSpPr/>
            <p:nvPr/>
          </p:nvSpPr>
          <p:spPr>
            <a:xfrm>
              <a:off x="1537750" y="-272950"/>
              <a:ext cx="1186375" cy="185200"/>
            </a:xfrm>
            <a:custGeom>
              <a:rect b="b" l="l" r="r" t="t"/>
              <a:pathLst>
                <a:path extrusionOk="0" h="7408" w="47455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3" name="Google Shape;2053;p22"/>
          <p:cNvGrpSpPr/>
          <p:nvPr/>
        </p:nvGrpSpPr>
        <p:grpSpPr>
          <a:xfrm>
            <a:off x="-721200" y="254513"/>
            <a:ext cx="1631075" cy="374250"/>
            <a:chOff x="1284050" y="-462000"/>
            <a:chExt cx="1631075" cy="374250"/>
          </a:xfrm>
        </p:grpSpPr>
        <p:sp>
          <p:nvSpPr>
            <p:cNvPr id="2054" name="Google Shape;2054;p22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h="14970" w="65243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2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fill="none" h="14970" w="65243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2"/>
            <p:cNvSpPr/>
            <p:nvPr/>
          </p:nvSpPr>
          <p:spPr>
            <a:xfrm>
              <a:off x="1537750" y="-272950"/>
              <a:ext cx="1186375" cy="185200"/>
            </a:xfrm>
            <a:custGeom>
              <a:rect b="b" l="l" r="r" t="t"/>
              <a:pathLst>
                <a:path extrusionOk="0" h="7408" w="47455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7" name="Google Shape;2057;p22"/>
          <p:cNvGrpSpPr/>
          <p:nvPr/>
        </p:nvGrpSpPr>
        <p:grpSpPr>
          <a:xfrm flipH="1">
            <a:off x="282973" y="3938138"/>
            <a:ext cx="811246" cy="1205364"/>
            <a:chOff x="8044750" y="-1789024"/>
            <a:chExt cx="811246" cy="1205364"/>
          </a:xfrm>
        </p:grpSpPr>
        <p:sp>
          <p:nvSpPr>
            <p:cNvPr id="2058" name="Google Shape;2058;p22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2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2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2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2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2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2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2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2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2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2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2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2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2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2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2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2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2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2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2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8" name="Google Shape;2078;p22"/>
          <p:cNvGrpSpPr/>
          <p:nvPr/>
        </p:nvGrpSpPr>
        <p:grpSpPr>
          <a:xfrm flipH="1">
            <a:off x="7548248" y="3938138"/>
            <a:ext cx="811246" cy="1205364"/>
            <a:chOff x="8044750" y="-1789024"/>
            <a:chExt cx="811246" cy="1205364"/>
          </a:xfrm>
        </p:grpSpPr>
        <p:sp>
          <p:nvSpPr>
            <p:cNvPr id="2079" name="Google Shape;2079;p22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2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2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2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2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2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2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2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2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2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2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2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2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2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2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2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2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2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2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2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4_2_1_1"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0" name="Google Shape;2100;p23"/>
          <p:cNvGrpSpPr/>
          <p:nvPr/>
        </p:nvGrpSpPr>
        <p:grpSpPr>
          <a:xfrm>
            <a:off x="-622046" y="4070300"/>
            <a:ext cx="10388092" cy="1073228"/>
            <a:chOff x="-622046" y="4070300"/>
            <a:chExt cx="10388092" cy="1073228"/>
          </a:xfrm>
        </p:grpSpPr>
        <p:sp>
          <p:nvSpPr>
            <p:cNvPr id="2101" name="Google Shape;2101;p23"/>
            <p:cNvSpPr/>
            <p:nvPr/>
          </p:nvSpPr>
          <p:spPr>
            <a:xfrm>
              <a:off x="-622046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3"/>
            <p:cNvSpPr/>
            <p:nvPr/>
          </p:nvSpPr>
          <p:spPr>
            <a:xfrm flipH="1">
              <a:off x="5900117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3"/>
            <p:cNvSpPr/>
            <p:nvPr/>
          </p:nvSpPr>
          <p:spPr>
            <a:xfrm>
              <a:off x="3243875" y="4593900"/>
              <a:ext cx="2656200" cy="54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4" name="Google Shape;2104;p23"/>
          <p:cNvGrpSpPr/>
          <p:nvPr/>
        </p:nvGrpSpPr>
        <p:grpSpPr>
          <a:xfrm flipH="1">
            <a:off x="-143075" y="3197463"/>
            <a:ext cx="665236" cy="1946062"/>
            <a:chOff x="8991157" y="-2384450"/>
            <a:chExt cx="665236" cy="1946062"/>
          </a:xfrm>
        </p:grpSpPr>
        <p:sp>
          <p:nvSpPr>
            <p:cNvPr id="2105" name="Google Shape;2105;p23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3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3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3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3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3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3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3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3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3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3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3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3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3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3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3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3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3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3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3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3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3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3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3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3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3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3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3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3" name="Google Shape;2133;p23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34" name="Google Shape;2134;p23"/>
          <p:cNvSpPr txBox="1"/>
          <p:nvPr>
            <p:ph idx="1" type="body"/>
          </p:nvPr>
        </p:nvSpPr>
        <p:spPr>
          <a:xfrm>
            <a:off x="794950" y="1008000"/>
            <a:ext cx="3749400" cy="3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sp>
        <p:nvSpPr>
          <p:cNvPr id="2135" name="Google Shape;2135;p23"/>
          <p:cNvSpPr txBox="1"/>
          <p:nvPr>
            <p:ph idx="2" type="body"/>
          </p:nvPr>
        </p:nvSpPr>
        <p:spPr>
          <a:xfrm>
            <a:off x="4599650" y="1008000"/>
            <a:ext cx="3749400" cy="3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/>
        </p:txBody>
      </p:sp>
      <p:grpSp>
        <p:nvGrpSpPr>
          <p:cNvPr id="2136" name="Google Shape;2136;p23"/>
          <p:cNvGrpSpPr/>
          <p:nvPr/>
        </p:nvGrpSpPr>
        <p:grpSpPr>
          <a:xfrm>
            <a:off x="7383457" y="126670"/>
            <a:ext cx="965604" cy="239081"/>
            <a:chOff x="4036326" y="-955475"/>
            <a:chExt cx="1775987" cy="439811"/>
          </a:xfrm>
        </p:grpSpPr>
        <p:sp>
          <p:nvSpPr>
            <p:cNvPr id="2137" name="Google Shape;2137;p23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3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9" name="Google Shape;2139;p23"/>
          <p:cNvGrpSpPr/>
          <p:nvPr/>
        </p:nvGrpSpPr>
        <p:grpSpPr>
          <a:xfrm>
            <a:off x="306632" y="187345"/>
            <a:ext cx="965604" cy="239081"/>
            <a:chOff x="4036326" y="-955475"/>
            <a:chExt cx="1775987" cy="439811"/>
          </a:xfrm>
        </p:grpSpPr>
        <p:sp>
          <p:nvSpPr>
            <p:cNvPr id="2140" name="Google Shape;2140;p23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3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2" name="Google Shape;2142;p23"/>
          <p:cNvGrpSpPr/>
          <p:nvPr/>
        </p:nvGrpSpPr>
        <p:grpSpPr>
          <a:xfrm flipH="1">
            <a:off x="8460749" y="3132754"/>
            <a:ext cx="764487" cy="2010759"/>
            <a:chOff x="9765662" y="-2191721"/>
            <a:chExt cx="764487" cy="2010759"/>
          </a:xfrm>
        </p:grpSpPr>
        <p:sp>
          <p:nvSpPr>
            <p:cNvPr id="2143" name="Google Shape;2143;p23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h="38959" w="9138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3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fill="none" h="38959" w="9138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3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h="38959" w="1381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3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fill="none" h="38959" w="1381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3"/>
            <p:cNvSpPr/>
            <p:nvPr/>
          </p:nvSpPr>
          <p:spPr>
            <a:xfrm>
              <a:off x="9978552" y="-1376229"/>
              <a:ext cx="338037" cy="168316"/>
            </a:xfrm>
            <a:custGeom>
              <a:rect b="b" l="l" r="r" t="t"/>
              <a:pathLst>
                <a:path extrusionOk="0" h="4550" w="9138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3"/>
            <p:cNvSpPr/>
            <p:nvPr/>
          </p:nvSpPr>
          <p:spPr>
            <a:xfrm>
              <a:off x="9978552" y="-1376229"/>
              <a:ext cx="237344" cy="168316"/>
            </a:xfrm>
            <a:custGeom>
              <a:rect b="b" l="l" r="r" t="t"/>
              <a:pathLst>
                <a:path extrusionOk="0" fill="none" h="4550" w="6416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3"/>
            <p:cNvSpPr/>
            <p:nvPr/>
          </p:nvSpPr>
          <p:spPr>
            <a:xfrm>
              <a:off x="10266906" y="-1376229"/>
              <a:ext cx="49681" cy="84195"/>
            </a:xfrm>
            <a:custGeom>
              <a:rect b="b" l="l" r="r" t="t"/>
              <a:pathLst>
                <a:path extrusionOk="0" fill="none" h="2276" w="1343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3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h="2684" w="1381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3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fill="none" h="2684" w="1381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3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h="4239" w="857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3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fill="none" h="4239" w="857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3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h="1168" w="857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3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fill="none" h="1168" w="857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3"/>
            <p:cNvSpPr/>
            <p:nvPr/>
          </p:nvSpPr>
          <p:spPr>
            <a:xfrm>
              <a:off x="9990057" y="-2159390"/>
              <a:ext cx="315028" cy="22343"/>
            </a:xfrm>
            <a:custGeom>
              <a:rect b="b" l="l" r="r" t="t"/>
              <a:pathLst>
                <a:path extrusionOk="0" h="604" w="8516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3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h="5386" w="20083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3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fill="none" h="5386" w="20083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3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h="5386" w="13318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3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fill="none" h="5386" w="13318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3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h="4764" w="3617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3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fill="none" h="4764" w="3617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3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h="4764" w="3636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3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fill="none" h="4764" w="3636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3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h="1362" w="7271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3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fill="none" h="1362" w="7271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3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h="1362" w="319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3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fill="none" h="1362" w="319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3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h="1362" w="3209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3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fill="none" h="1362" w="3209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3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h="2353" w="11627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3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fill="none" h="2353" w="11627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3"/>
            <p:cNvSpPr/>
            <p:nvPr/>
          </p:nvSpPr>
          <p:spPr>
            <a:xfrm>
              <a:off x="9932497" y="-1834303"/>
              <a:ext cx="430112" cy="43170"/>
            </a:xfrm>
            <a:custGeom>
              <a:rect b="b" l="l" r="r" t="t"/>
              <a:pathLst>
                <a:path extrusionOk="0" h="1167" w="11627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3"/>
            <p:cNvSpPr/>
            <p:nvPr/>
          </p:nvSpPr>
          <p:spPr>
            <a:xfrm>
              <a:off x="9775021" y="-1658849"/>
              <a:ext cx="742920" cy="36734"/>
            </a:xfrm>
            <a:custGeom>
              <a:rect b="b" l="l" r="r" t="t"/>
              <a:pathLst>
                <a:path extrusionOk="0" h="993" w="20083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3"/>
            <p:cNvSpPr/>
            <p:nvPr/>
          </p:nvSpPr>
          <p:spPr>
            <a:xfrm>
              <a:off x="9775021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3"/>
            <p:cNvSpPr/>
            <p:nvPr/>
          </p:nvSpPr>
          <p:spPr>
            <a:xfrm>
              <a:off x="9867058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3"/>
            <p:cNvSpPr/>
            <p:nvPr/>
          </p:nvSpPr>
          <p:spPr>
            <a:xfrm>
              <a:off x="9961980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3"/>
            <p:cNvSpPr/>
            <p:nvPr/>
          </p:nvSpPr>
          <p:spPr>
            <a:xfrm>
              <a:off x="10056939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3"/>
            <p:cNvSpPr/>
            <p:nvPr/>
          </p:nvSpPr>
          <p:spPr>
            <a:xfrm>
              <a:off x="10151860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3"/>
            <p:cNvSpPr/>
            <p:nvPr/>
          </p:nvSpPr>
          <p:spPr>
            <a:xfrm>
              <a:off x="10247485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3"/>
            <p:cNvSpPr/>
            <p:nvPr/>
          </p:nvSpPr>
          <p:spPr>
            <a:xfrm>
              <a:off x="10342407" y="-1658849"/>
              <a:ext cx="83492" cy="36734"/>
            </a:xfrm>
            <a:custGeom>
              <a:rect b="b" l="l" r="r" t="t"/>
              <a:pathLst>
                <a:path extrusionOk="0" fill="none" h="993" w="2257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3"/>
            <p:cNvSpPr/>
            <p:nvPr/>
          </p:nvSpPr>
          <p:spPr>
            <a:xfrm>
              <a:off x="10437366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3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3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3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3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3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3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3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3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3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h="3636" w="313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3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fill="none" h="3636" w="313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3"/>
            <p:cNvSpPr/>
            <p:nvPr/>
          </p:nvSpPr>
          <p:spPr>
            <a:xfrm>
              <a:off x="10045397" y="-1658849"/>
              <a:ext cx="11579" cy="36734"/>
            </a:xfrm>
            <a:custGeom>
              <a:rect b="b" l="l" r="r" t="t"/>
              <a:pathLst>
                <a:path extrusionOk="0" h="993" w="313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3"/>
            <p:cNvSpPr/>
            <p:nvPr/>
          </p:nvSpPr>
          <p:spPr>
            <a:xfrm>
              <a:off x="10141059" y="-1622153"/>
              <a:ext cx="10839" cy="134505"/>
            </a:xfrm>
            <a:custGeom>
              <a:rect b="b" l="l" r="r" t="t"/>
              <a:pathLst>
                <a:path extrusionOk="0" h="3636" w="293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3"/>
            <p:cNvSpPr/>
            <p:nvPr/>
          </p:nvSpPr>
          <p:spPr>
            <a:xfrm>
              <a:off x="10141059" y="-1658849"/>
              <a:ext cx="10839" cy="36734"/>
            </a:xfrm>
            <a:custGeom>
              <a:rect b="b" l="l" r="r" t="t"/>
              <a:pathLst>
                <a:path extrusionOk="0" h="993" w="293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3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3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3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3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3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3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3"/>
            <p:cNvSpPr/>
            <p:nvPr/>
          </p:nvSpPr>
          <p:spPr>
            <a:xfrm>
              <a:off x="10330902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3"/>
            <p:cNvSpPr/>
            <p:nvPr/>
          </p:nvSpPr>
          <p:spPr>
            <a:xfrm>
              <a:off x="1042586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3"/>
            <p:cNvSpPr/>
            <p:nvPr/>
          </p:nvSpPr>
          <p:spPr>
            <a:xfrm>
              <a:off x="1042586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3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h="2995" w="20666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3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fill="none" h="2995" w="20666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3"/>
            <p:cNvSpPr/>
            <p:nvPr/>
          </p:nvSpPr>
          <p:spPr>
            <a:xfrm>
              <a:off x="10171281" y="-1769603"/>
              <a:ext cx="222954" cy="110793"/>
            </a:xfrm>
            <a:custGeom>
              <a:rect b="b" l="l" r="r" t="t"/>
              <a:pathLst>
                <a:path extrusionOk="0" h="2995" w="6027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3"/>
            <p:cNvSpPr/>
            <p:nvPr/>
          </p:nvSpPr>
          <p:spPr>
            <a:xfrm>
              <a:off x="9765662" y="-1769603"/>
              <a:ext cx="628577" cy="110793"/>
            </a:xfrm>
            <a:custGeom>
              <a:rect b="b" l="l" r="r" t="t"/>
              <a:pathLst>
                <a:path extrusionOk="0" fill="none" h="2995" w="16992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3"/>
            <p:cNvSpPr/>
            <p:nvPr/>
          </p:nvSpPr>
          <p:spPr>
            <a:xfrm>
              <a:off x="9932497" y="-1769603"/>
              <a:ext cx="238824" cy="110793"/>
            </a:xfrm>
            <a:custGeom>
              <a:rect b="b" l="l" r="r" t="t"/>
              <a:pathLst>
                <a:path extrusionOk="0" h="2995" w="6456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3"/>
            <p:cNvSpPr/>
            <p:nvPr/>
          </p:nvSpPr>
          <p:spPr>
            <a:xfrm>
              <a:off x="9765662" y="-1769603"/>
              <a:ext cx="405660" cy="110793"/>
            </a:xfrm>
            <a:custGeom>
              <a:rect b="b" l="l" r="r" t="t"/>
              <a:pathLst>
                <a:path extrusionOk="0" fill="none" h="2995" w="10966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3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h="2995" w="4511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3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fill="none" h="2995" w="4511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3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h="3014" w="20666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3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fill="none" h="3014" w="20666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3"/>
            <p:cNvSpPr/>
            <p:nvPr/>
          </p:nvSpPr>
          <p:spPr>
            <a:xfrm>
              <a:off x="10171281" y="-1487686"/>
              <a:ext cx="222954" cy="111495"/>
            </a:xfrm>
            <a:custGeom>
              <a:rect b="b" l="l" r="r" t="t"/>
              <a:pathLst>
                <a:path extrusionOk="0" h="3014" w="6027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3"/>
            <p:cNvSpPr/>
            <p:nvPr/>
          </p:nvSpPr>
          <p:spPr>
            <a:xfrm>
              <a:off x="9765662" y="-1487686"/>
              <a:ext cx="628577" cy="111495"/>
            </a:xfrm>
            <a:custGeom>
              <a:rect b="b" l="l" r="r" t="t"/>
              <a:pathLst>
                <a:path extrusionOk="0" fill="none" h="3014" w="16992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3"/>
            <p:cNvSpPr/>
            <p:nvPr/>
          </p:nvSpPr>
          <p:spPr>
            <a:xfrm>
              <a:off x="9932497" y="-1487686"/>
              <a:ext cx="238824" cy="111495"/>
            </a:xfrm>
            <a:custGeom>
              <a:rect b="b" l="l" r="r" t="t"/>
              <a:pathLst>
                <a:path extrusionOk="0" h="3014" w="6456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3"/>
            <p:cNvSpPr/>
            <p:nvPr/>
          </p:nvSpPr>
          <p:spPr>
            <a:xfrm>
              <a:off x="9765662" y="-1487686"/>
              <a:ext cx="405660" cy="111495"/>
            </a:xfrm>
            <a:custGeom>
              <a:rect b="b" l="l" r="r" t="t"/>
              <a:pathLst>
                <a:path extrusionOk="0" fill="none" h="3014" w="10966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3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h="3014" w="4511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3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fill="none" h="3014" w="4511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3"/>
            <p:cNvSpPr/>
            <p:nvPr/>
          </p:nvSpPr>
          <p:spPr>
            <a:xfrm>
              <a:off x="9880005" y="-1879618"/>
              <a:ext cx="535097" cy="76981"/>
            </a:xfrm>
            <a:custGeom>
              <a:rect b="b" l="l" r="r" t="t"/>
              <a:pathLst>
                <a:path extrusionOk="0" h="2081" w="14465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3"/>
            <p:cNvSpPr/>
            <p:nvPr/>
          </p:nvSpPr>
          <p:spPr>
            <a:xfrm>
              <a:off x="9880005" y="-1879618"/>
              <a:ext cx="426487" cy="76981"/>
            </a:xfrm>
            <a:custGeom>
              <a:rect b="b" l="l" r="r" t="t"/>
              <a:pathLst>
                <a:path extrusionOk="0" h="2081" w="11529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3"/>
            <p:cNvSpPr/>
            <p:nvPr/>
          </p:nvSpPr>
          <p:spPr>
            <a:xfrm>
              <a:off x="9880005" y="-1879618"/>
              <a:ext cx="243115" cy="76981"/>
            </a:xfrm>
            <a:custGeom>
              <a:rect b="b" l="l" r="r" t="t"/>
              <a:pathLst>
                <a:path extrusionOk="0" h="2081" w="6572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3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h="2062" w="16953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3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fill="none" h="2062" w="16953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3"/>
            <p:cNvSpPr/>
            <p:nvPr/>
          </p:nvSpPr>
          <p:spPr>
            <a:xfrm>
              <a:off x="10109430" y="-2078118"/>
              <a:ext cx="224397" cy="76279"/>
            </a:xfrm>
            <a:custGeom>
              <a:rect b="b" l="l" r="r" t="t"/>
              <a:pathLst>
                <a:path extrusionOk="0" h="2062" w="6066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3"/>
            <p:cNvSpPr/>
            <p:nvPr/>
          </p:nvSpPr>
          <p:spPr>
            <a:xfrm>
              <a:off x="9833987" y="-2078118"/>
              <a:ext cx="499843" cy="76279"/>
            </a:xfrm>
            <a:custGeom>
              <a:rect b="b" l="l" r="r" t="t"/>
              <a:pathLst>
                <a:path extrusionOk="0" fill="none" h="2062" w="13512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3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h="2062" w="7699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3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fill="none" h="2062" w="7699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_1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24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32" name="Google Shape;2232;p24"/>
          <p:cNvSpPr txBox="1"/>
          <p:nvPr>
            <p:ph idx="1" type="subTitle"/>
          </p:nvPr>
        </p:nvSpPr>
        <p:spPr>
          <a:xfrm>
            <a:off x="721879" y="2898900"/>
            <a:ext cx="25017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33" name="Google Shape;2233;p24"/>
          <p:cNvSpPr txBox="1"/>
          <p:nvPr>
            <p:ph idx="2" type="subTitle"/>
          </p:nvPr>
        </p:nvSpPr>
        <p:spPr>
          <a:xfrm>
            <a:off x="3321150" y="2898900"/>
            <a:ext cx="25017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34" name="Google Shape;2234;p24"/>
          <p:cNvSpPr txBox="1"/>
          <p:nvPr>
            <p:ph idx="3" type="subTitle"/>
          </p:nvPr>
        </p:nvSpPr>
        <p:spPr>
          <a:xfrm>
            <a:off x="5920421" y="2898900"/>
            <a:ext cx="25017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35" name="Google Shape;2235;p24"/>
          <p:cNvSpPr txBox="1"/>
          <p:nvPr>
            <p:ph idx="4" type="title"/>
          </p:nvPr>
        </p:nvSpPr>
        <p:spPr>
          <a:xfrm>
            <a:off x="719929" y="2679444"/>
            <a:ext cx="2505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36" name="Google Shape;2236;p24"/>
          <p:cNvSpPr txBox="1"/>
          <p:nvPr>
            <p:ph idx="5" type="title"/>
          </p:nvPr>
        </p:nvSpPr>
        <p:spPr>
          <a:xfrm>
            <a:off x="3319200" y="2679444"/>
            <a:ext cx="2505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37" name="Google Shape;2237;p24"/>
          <p:cNvSpPr txBox="1"/>
          <p:nvPr>
            <p:ph idx="6" type="title"/>
          </p:nvPr>
        </p:nvSpPr>
        <p:spPr>
          <a:xfrm>
            <a:off x="5918471" y="2679444"/>
            <a:ext cx="2505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238" name="Google Shape;2238;p24"/>
          <p:cNvGrpSpPr/>
          <p:nvPr/>
        </p:nvGrpSpPr>
        <p:grpSpPr>
          <a:xfrm>
            <a:off x="3121110" y="138495"/>
            <a:ext cx="965604" cy="239081"/>
            <a:chOff x="4036326" y="-955475"/>
            <a:chExt cx="1775987" cy="439811"/>
          </a:xfrm>
        </p:grpSpPr>
        <p:sp>
          <p:nvSpPr>
            <p:cNvPr id="2239" name="Google Shape;2239;p24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4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1" name="Google Shape;2241;p24"/>
          <p:cNvGrpSpPr/>
          <p:nvPr/>
        </p:nvGrpSpPr>
        <p:grpSpPr>
          <a:xfrm>
            <a:off x="5057285" y="138495"/>
            <a:ext cx="965604" cy="239081"/>
            <a:chOff x="4036326" y="-955475"/>
            <a:chExt cx="1775987" cy="439811"/>
          </a:xfrm>
        </p:grpSpPr>
        <p:sp>
          <p:nvSpPr>
            <p:cNvPr id="2242" name="Google Shape;2242;p24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4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4" name="Google Shape;2244;p24"/>
          <p:cNvGrpSpPr/>
          <p:nvPr/>
        </p:nvGrpSpPr>
        <p:grpSpPr>
          <a:xfrm>
            <a:off x="-997950" y="352363"/>
            <a:ext cx="1631075" cy="374250"/>
            <a:chOff x="1284050" y="-462000"/>
            <a:chExt cx="1631075" cy="374250"/>
          </a:xfrm>
        </p:grpSpPr>
        <p:sp>
          <p:nvSpPr>
            <p:cNvPr id="2245" name="Google Shape;2245;p24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h="14970" w="65243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4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fill="none" h="14970" w="65243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4"/>
            <p:cNvSpPr/>
            <p:nvPr/>
          </p:nvSpPr>
          <p:spPr>
            <a:xfrm>
              <a:off x="1537750" y="-272950"/>
              <a:ext cx="1186375" cy="185200"/>
            </a:xfrm>
            <a:custGeom>
              <a:rect b="b" l="l" r="r" t="t"/>
              <a:pathLst>
                <a:path extrusionOk="0" h="7408" w="47455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8" name="Google Shape;2248;p24"/>
          <p:cNvGrpSpPr/>
          <p:nvPr/>
        </p:nvGrpSpPr>
        <p:grpSpPr>
          <a:xfrm>
            <a:off x="8422125" y="732663"/>
            <a:ext cx="1631075" cy="374250"/>
            <a:chOff x="1284050" y="-462000"/>
            <a:chExt cx="1631075" cy="374250"/>
          </a:xfrm>
        </p:grpSpPr>
        <p:sp>
          <p:nvSpPr>
            <p:cNvPr id="2249" name="Google Shape;2249;p24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h="14970" w="65243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4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fill="none" h="14970" w="65243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4"/>
            <p:cNvSpPr/>
            <p:nvPr/>
          </p:nvSpPr>
          <p:spPr>
            <a:xfrm>
              <a:off x="1537750" y="-272950"/>
              <a:ext cx="1186375" cy="185200"/>
            </a:xfrm>
            <a:custGeom>
              <a:rect b="b" l="l" r="r" t="t"/>
              <a:pathLst>
                <a:path extrusionOk="0" h="7408" w="47455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2" name="Google Shape;2252;p24"/>
          <p:cNvGrpSpPr/>
          <p:nvPr/>
        </p:nvGrpSpPr>
        <p:grpSpPr>
          <a:xfrm>
            <a:off x="-7683" y="4070300"/>
            <a:ext cx="9151633" cy="1073228"/>
            <a:chOff x="-2293683" y="4070300"/>
            <a:chExt cx="9151633" cy="1073228"/>
          </a:xfrm>
        </p:grpSpPr>
        <p:sp>
          <p:nvSpPr>
            <p:cNvPr id="2253" name="Google Shape;2253;p24"/>
            <p:cNvSpPr/>
            <p:nvPr/>
          </p:nvSpPr>
          <p:spPr>
            <a:xfrm>
              <a:off x="-2293683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4"/>
            <p:cNvSpPr/>
            <p:nvPr/>
          </p:nvSpPr>
          <p:spPr>
            <a:xfrm>
              <a:off x="1572250" y="4717725"/>
              <a:ext cx="52857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5" name="Google Shape;2255;p24"/>
          <p:cNvGrpSpPr/>
          <p:nvPr/>
        </p:nvGrpSpPr>
        <p:grpSpPr>
          <a:xfrm flipH="1">
            <a:off x="8329948" y="3938138"/>
            <a:ext cx="811246" cy="1205364"/>
            <a:chOff x="8044750" y="-1789024"/>
            <a:chExt cx="811246" cy="1205364"/>
          </a:xfrm>
        </p:grpSpPr>
        <p:sp>
          <p:nvSpPr>
            <p:cNvPr id="2256" name="Google Shape;2256;p24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4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4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4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4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4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4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4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4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4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4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4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4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4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4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4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4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4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4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4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6" name="Google Shape;2276;p24"/>
          <p:cNvGrpSpPr/>
          <p:nvPr/>
        </p:nvGrpSpPr>
        <p:grpSpPr>
          <a:xfrm>
            <a:off x="81406" y="3770736"/>
            <a:ext cx="469258" cy="1372752"/>
            <a:chOff x="8991157" y="-2384450"/>
            <a:chExt cx="665236" cy="1946062"/>
          </a:xfrm>
        </p:grpSpPr>
        <p:sp>
          <p:nvSpPr>
            <p:cNvPr id="2277" name="Google Shape;2277;p24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4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4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4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4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4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4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4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4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4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4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4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4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4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4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4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4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4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4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4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4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4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4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4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4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4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4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4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4_1_1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25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07" name="Google Shape;2307;p25"/>
          <p:cNvSpPr txBox="1"/>
          <p:nvPr>
            <p:ph idx="1" type="subTitle"/>
          </p:nvPr>
        </p:nvSpPr>
        <p:spPr>
          <a:xfrm>
            <a:off x="3097202" y="1470924"/>
            <a:ext cx="3855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08" name="Google Shape;2308;p25"/>
          <p:cNvSpPr txBox="1"/>
          <p:nvPr>
            <p:ph idx="2" type="subTitle"/>
          </p:nvPr>
        </p:nvSpPr>
        <p:spPr>
          <a:xfrm>
            <a:off x="3097202" y="2540874"/>
            <a:ext cx="3855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09" name="Google Shape;2309;p25"/>
          <p:cNvSpPr txBox="1"/>
          <p:nvPr>
            <p:ph idx="3" type="subTitle"/>
          </p:nvPr>
        </p:nvSpPr>
        <p:spPr>
          <a:xfrm>
            <a:off x="3097202" y="3613818"/>
            <a:ext cx="3855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10" name="Google Shape;2310;p25"/>
          <p:cNvSpPr txBox="1"/>
          <p:nvPr>
            <p:ph idx="4" type="title"/>
          </p:nvPr>
        </p:nvSpPr>
        <p:spPr>
          <a:xfrm>
            <a:off x="3097202" y="1257481"/>
            <a:ext cx="3861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11" name="Google Shape;2311;p25"/>
          <p:cNvSpPr txBox="1"/>
          <p:nvPr>
            <p:ph idx="5" type="title"/>
          </p:nvPr>
        </p:nvSpPr>
        <p:spPr>
          <a:xfrm>
            <a:off x="3097202" y="2327431"/>
            <a:ext cx="3861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12" name="Google Shape;2312;p25"/>
          <p:cNvSpPr txBox="1"/>
          <p:nvPr>
            <p:ph idx="6" type="title"/>
          </p:nvPr>
        </p:nvSpPr>
        <p:spPr>
          <a:xfrm>
            <a:off x="3097202" y="3400375"/>
            <a:ext cx="3861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313" name="Google Shape;2313;p25"/>
          <p:cNvGrpSpPr/>
          <p:nvPr/>
        </p:nvGrpSpPr>
        <p:grpSpPr>
          <a:xfrm>
            <a:off x="1294307" y="92995"/>
            <a:ext cx="965604" cy="239081"/>
            <a:chOff x="4036326" y="-955475"/>
            <a:chExt cx="1775987" cy="439811"/>
          </a:xfrm>
        </p:grpSpPr>
        <p:sp>
          <p:nvSpPr>
            <p:cNvPr id="2314" name="Google Shape;2314;p25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5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6" name="Google Shape;2316;p25"/>
          <p:cNvGrpSpPr/>
          <p:nvPr/>
        </p:nvGrpSpPr>
        <p:grpSpPr>
          <a:xfrm>
            <a:off x="5986607" y="115645"/>
            <a:ext cx="965604" cy="239081"/>
            <a:chOff x="4036326" y="-955475"/>
            <a:chExt cx="1775987" cy="439811"/>
          </a:xfrm>
        </p:grpSpPr>
        <p:sp>
          <p:nvSpPr>
            <p:cNvPr id="2317" name="Google Shape;2317;p25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5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9" name="Google Shape;2319;p25"/>
          <p:cNvGrpSpPr/>
          <p:nvPr/>
        </p:nvGrpSpPr>
        <p:grpSpPr>
          <a:xfrm>
            <a:off x="-2293683" y="4070300"/>
            <a:ext cx="13807567" cy="1073228"/>
            <a:chOff x="-2293683" y="4070300"/>
            <a:chExt cx="13807567" cy="1073228"/>
          </a:xfrm>
        </p:grpSpPr>
        <p:grpSp>
          <p:nvGrpSpPr>
            <p:cNvPr id="2320" name="Google Shape;2320;p25"/>
            <p:cNvGrpSpPr/>
            <p:nvPr/>
          </p:nvGrpSpPr>
          <p:grpSpPr>
            <a:xfrm>
              <a:off x="-2293683" y="4070300"/>
              <a:ext cx="13807567" cy="1073228"/>
              <a:chOff x="-1066800" y="4070300"/>
              <a:chExt cx="13807567" cy="1073228"/>
            </a:xfrm>
          </p:grpSpPr>
          <p:sp>
            <p:nvSpPr>
              <p:cNvPr id="2321" name="Google Shape;2321;p25"/>
              <p:cNvSpPr/>
              <p:nvPr/>
            </p:nvSpPr>
            <p:spPr>
              <a:xfrm>
                <a:off x="-1066800" y="4070300"/>
                <a:ext cx="3865929" cy="1073228"/>
              </a:xfrm>
              <a:custGeom>
                <a:rect b="b" l="l" r="r" t="t"/>
                <a:pathLst>
                  <a:path extrusionOk="0" h="24826" w="89427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25"/>
              <p:cNvSpPr/>
              <p:nvPr/>
            </p:nvSpPr>
            <p:spPr>
              <a:xfrm flipH="1">
                <a:off x="8874838" y="4070300"/>
                <a:ext cx="3865929" cy="1073228"/>
              </a:xfrm>
              <a:custGeom>
                <a:rect b="b" l="l" r="r" t="t"/>
                <a:pathLst>
                  <a:path extrusionOk="0" h="24826" w="89427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23" name="Google Shape;2323;p25"/>
            <p:cNvSpPr/>
            <p:nvPr/>
          </p:nvSpPr>
          <p:spPr>
            <a:xfrm>
              <a:off x="1572250" y="4717725"/>
              <a:ext cx="6078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4" name="Google Shape;2324;p25"/>
          <p:cNvGrpSpPr/>
          <p:nvPr/>
        </p:nvGrpSpPr>
        <p:grpSpPr>
          <a:xfrm flipH="1">
            <a:off x="8303873" y="3938113"/>
            <a:ext cx="811246" cy="1205364"/>
            <a:chOff x="8044750" y="-1789024"/>
            <a:chExt cx="811246" cy="1205364"/>
          </a:xfrm>
        </p:grpSpPr>
        <p:sp>
          <p:nvSpPr>
            <p:cNvPr id="2325" name="Google Shape;2325;p25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5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5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5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5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5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5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5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5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5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5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5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5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5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5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5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5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5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5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5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5" name="Google Shape;2345;p25"/>
          <p:cNvGrpSpPr/>
          <p:nvPr/>
        </p:nvGrpSpPr>
        <p:grpSpPr>
          <a:xfrm flipH="1">
            <a:off x="-228601" y="3089579"/>
            <a:ext cx="764487" cy="2010759"/>
            <a:chOff x="9765662" y="-2191721"/>
            <a:chExt cx="764487" cy="2010759"/>
          </a:xfrm>
        </p:grpSpPr>
        <p:sp>
          <p:nvSpPr>
            <p:cNvPr id="2346" name="Google Shape;2346;p25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h="38959" w="9138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5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fill="none" h="38959" w="9138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5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h="38959" w="1381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5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fill="none" h="38959" w="1381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5"/>
            <p:cNvSpPr/>
            <p:nvPr/>
          </p:nvSpPr>
          <p:spPr>
            <a:xfrm>
              <a:off x="9978552" y="-1376229"/>
              <a:ext cx="338037" cy="168316"/>
            </a:xfrm>
            <a:custGeom>
              <a:rect b="b" l="l" r="r" t="t"/>
              <a:pathLst>
                <a:path extrusionOk="0" h="4550" w="9138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5"/>
            <p:cNvSpPr/>
            <p:nvPr/>
          </p:nvSpPr>
          <p:spPr>
            <a:xfrm>
              <a:off x="9978552" y="-1376229"/>
              <a:ext cx="237344" cy="168316"/>
            </a:xfrm>
            <a:custGeom>
              <a:rect b="b" l="l" r="r" t="t"/>
              <a:pathLst>
                <a:path extrusionOk="0" fill="none" h="4550" w="6416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5"/>
            <p:cNvSpPr/>
            <p:nvPr/>
          </p:nvSpPr>
          <p:spPr>
            <a:xfrm>
              <a:off x="10266906" y="-1376229"/>
              <a:ext cx="49681" cy="84195"/>
            </a:xfrm>
            <a:custGeom>
              <a:rect b="b" l="l" r="r" t="t"/>
              <a:pathLst>
                <a:path extrusionOk="0" fill="none" h="2276" w="1343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5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h="2684" w="1381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5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fill="none" h="2684" w="1381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5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h="4239" w="857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5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fill="none" h="4239" w="857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5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h="1168" w="857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5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fill="none" h="1168" w="857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5"/>
            <p:cNvSpPr/>
            <p:nvPr/>
          </p:nvSpPr>
          <p:spPr>
            <a:xfrm>
              <a:off x="9990057" y="-2159390"/>
              <a:ext cx="315028" cy="22343"/>
            </a:xfrm>
            <a:custGeom>
              <a:rect b="b" l="l" r="r" t="t"/>
              <a:pathLst>
                <a:path extrusionOk="0" h="604" w="8516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5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h="5386" w="20083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5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fill="none" h="5386" w="20083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5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h="5386" w="13318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5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fill="none" h="5386" w="13318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5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h="4764" w="3617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5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fill="none" h="4764" w="3617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5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h="4764" w="3636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5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fill="none" h="4764" w="3636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5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h="1362" w="7271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5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fill="none" h="1362" w="7271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5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h="1362" w="319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5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fill="none" h="1362" w="319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5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h="1362" w="3209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5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fill="none" h="1362" w="3209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5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h="2353" w="11627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5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fill="none" h="2353" w="11627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5"/>
            <p:cNvSpPr/>
            <p:nvPr/>
          </p:nvSpPr>
          <p:spPr>
            <a:xfrm>
              <a:off x="9932497" y="-1834303"/>
              <a:ext cx="430112" cy="43170"/>
            </a:xfrm>
            <a:custGeom>
              <a:rect b="b" l="l" r="r" t="t"/>
              <a:pathLst>
                <a:path extrusionOk="0" h="1167" w="11627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5"/>
            <p:cNvSpPr/>
            <p:nvPr/>
          </p:nvSpPr>
          <p:spPr>
            <a:xfrm>
              <a:off x="9775021" y="-1658849"/>
              <a:ext cx="742920" cy="36734"/>
            </a:xfrm>
            <a:custGeom>
              <a:rect b="b" l="l" r="r" t="t"/>
              <a:pathLst>
                <a:path extrusionOk="0" h="993" w="20083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5"/>
            <p:cNvSpPr/>
            <p:nvPr/>
          </p:nvSpPr>
          <p:spPr>
            <a:xfrm>
              <a:off x="9775021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5"/>
            <p:cNvSpPr/>
            <p:nvPr/>
          </p:nvSpPr>
          <p:spPr>
            <a:xfrm>
              <a:off x="9867058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5"/>
            <p:cNvSpPr/>
            <p:nvPr/>
          </p:nvSpPr>
          <p:spPr>
            <a:xfrm>
              <a:off x="9961980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5"/>
            <p:cNvSpPr/>
            <p:nvPr/>
          </p:nvSpPr>
          <p:spPr>
            <a:xfrm>
              <a:off x="10056939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5"/>
            <p:cNvSpPr/>
            <p:nvPr/>
          </p:nvSpPr>
          <p:spPr>
            <a:xfrm>
              <a:off x="10151860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5"/>
            <p:cNvSpPr/>
            <p:nvPr/>
          </p:nvSpPr>
          <p:spPr>
            <a:xfrm>
              <a:off x="10247485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5"/>
            <p:cNvSpPr/>
            <p:nvPr/>
          </p:nvSpPr>
          <p:spPr>
            <a:xfrm>
              <a:off x="10342407" y="-1658849"/>
              <a:ext cx="83492" cy="36734"/>
            </a:xfrm>
            <a:custGeom>
              <a:rect b="b" l="l" r="r" t="t"/>
              <a:pathLst>
                <a:path extrusionOk="0" fill="none" h="993" w="2257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5"/>
            <p:cNvSpPr/>
            <p:nvPr/>
          </p:nvSpPr>
          <p:spPr>
            <a:xfrm>
              <a:off x="10437366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5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5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5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5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5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5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5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5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5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h="3636" w="313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5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fill="none" h="3636" w="313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5"/>
            <p:cNvSpPr/>
            <p:nvPr/>
          </p:nvSpPr>
          <p:spPr>
            <a:xfrm>
              <a:off x="10045397" y="-1658849"/>
              <a:ext cx="11579" cy="36734"/>
            </a:xfrm>
            <a:custGeom>
              <a:rect b="b" l="l" r="r" t="t"/>
              <a:pathLst>
                <a:path extrusionOk="0" h="993" w="313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5"/>
            <p:cNvSpPr/>
            <p:nvPr/>
          </p:nvSpPr>
          <p:spPr>
            <a:xfrm>
              <a:off x="10141059" y="-1622153"/>
              <a:ext cx="10839" cy="134505"/>
            </a:xfrm>
            <a:custGeom>
              <a:rect b="b" l="l" r="r" t="t"/>
              <a:pathLst>
                <a:path extrusionOk="0" h="3636" w="293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5"/>
            <p:cNvSpPr/>
            <p:nvPr/>
          </p:nvSpPr>
          <p:spPr>
            <a:xfrm>
              <a:off x="10141059" y="-1658849"/>
              <a:ext cx="10839" cy="36734"/>
            </a:xfrm>
            <a:custGeom>
              <a:rect b="b" l="l" r="r" t="t"/>
              <a:pathLst>
                <a:path extrusionOk="0" h="993" w="293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5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5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5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5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5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5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5"/>
            <p:cNvSpPr/>
            <p:nvPr/>
          </p:nvSpPr>
          <p:spPr>
            <a:xfrm>
              <a:off x="10330902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5"/>
            <p:cNvSpPr/>
            <p:nvPr/>
          </p:nvSpPr>
          <p:spPr>
            <a:xfrm>
              <a:off x="1042586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5"/>
            <p:cNvSpPr/>
            <p:nvPr/>
          </p:nvSpPr>
          <p:spPr>
            <a:xfrm>
              <a:off x="1042586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5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h="2995" w="20666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5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fill="none" h="2995" w="20666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5"/>
            <p:cNvSpPr/>
            <p:nvPr/>
          </p:nvSpPr>
          <p:spPr>
            <a:xfrm>
              <a:off x="10171281" y="-1769603"/>
              <a:ext cx="222954" cy="110793"/>
            </a:xfrm>
            <a:custGeom>
              <a:rect b="b" l="l" r="r" t="t"/>
              <a:pathLst>
                <a:path extrusionOk="0" h="2995" w="6027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5"/>
            <p:cNvSpPr/>
            <p:nvPr/>
          </p:nvSpPr>
          <p:spPr>
            <a:xfrm>
              <a:off x="9765662" y="-1769603"/>
              <a:ext cx="628577" cy="110793"/>
            </a:xfrm>
            <a:custGeom>
              <a:rect b="b" l="l" r="r" t="t"/>
              <a:pathLst>
                <a:path extrusionOk="0" fill="none" h="2995" w="16992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5"/>
            <p:cNvSpPr/>
            <p:nvPr/>
          </p:nvSpPr>
          <p:spPr>
            <a:xfrm>
              <a:off x="9932497" y="-1769603"/>
              <a:ext cx="238824" cy="110793"/>
            </a:xfrm>
            <a:custGeom>
              <a:rect b="b" l="l" r="r" t="t"/>
              <a:pathLst>
                <a:path extrusionOk="0" h="2995" w="6456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5"/>
            <p:cNvSpPr/>
            <p:nvPr/>
          </p:nvSpPr>
          <p:spPr>
            <a:xfrm>
              <a:off x="9765662" y="-1769603"/>
              <a:ext cx="405660" cy="110793"/>
            </a:xfrm>
            <a:custGeom>
              <a:rect b="b" l="l" r="r" t="t"/>
              <a:pathLst>
                <a:path extrusionOk="0" fill="none" h="2995" w="10966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5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h="2995" w="4511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5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fill="none" h="2995" w="4511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5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h="3014" w="20666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5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fill="none" h="3014" w="20666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5"/>
            <p:cNvSpPr/>
            <p:nvPr/>
          </p:nvSpPr>
          <p:spPr>
            <a:xfrm>
              <a:off x="10171281" y="-1487686"/>
              <a:ext cx="222954" cy="111495"/>
            </a:xfrm>
            <a:custGeom>
              <a:rect b="b" l="l" r="r" t="t"/>
              <a:pathLst>
                <a:path extrusionOk="0" h="3014" w="6027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5"/>
            <p:cNvSpPr/>
            <p:nvPr/>
          </p:nvSpPr>
          <p:spPr>
            <a:xfrm>
              <a:off x="9765662" y="-1487686"/>
              <a:ext cx="628577" cy="111495"/>
            </a:xfrm>
            <a:custGeom>
              <a:rect b="b" l="l" r="r" t="t"/>
              <a:pathLst>
                <a:path extrusionOk="0" fill="none" h="3014" w="16992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5"/>
            <p:cNvSpPr/>
            <p:nvPr/>
          </p:nvSpPr>
          <p:spPr>
            <a:xfrm>
              <a:off x="9932497" y="-1487686"/>
              <a:ext cx="238824" cy="111495"/>
            </a:xfrm>
            <a:custGeom>
              <a:rect b="b" l="l" r="r" t="t"/>
              <a:pathLst>
                <a:path extrusionOk="0" h="3014" w="6456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5"/>
            <p:cNvSpPr/>
            <p:nvPr/>
          </p:nvSpPr>
          <p:spPr>
            <a:xfrm>
              <a:off x="9765662" y="-1487686"/>
              <a:ext cx="405660" cy="111495"/>
            </a:xfrm>
            <a:custGeom>
              <a:rect b="b" l="l" r="r" t="t"/>
              <a:pathLst>
                <a:path extrusionOk="0" fill="none" h="3014" w="10966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5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h="3014" w="4511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5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fill="none" h="3014" w="4511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5"/>
            <p:cNvSpPr/>
            <p:nvPr/>
          </p:nvSpPr>
          <p:spPr>
            <a:xfrm>
              <a:off x="9880005" y="-1879618"/>
              <a:ext cx="535097" cy="76981"/>
            </a:xfrm>
            <a:custGeom>
              <a:rect b="b" l="l" r="r" t="t"/>
              <a:pathLst>
                <a:path extrusionOk="0" h="2081" w="14465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5"/>
            <p:cNvSpPr/>
            <p:nvPr/>
          </p:nvSpPr>
          <p:spPr>
            <a:xfrm>
              <a:off x="9880005" y="-1879618"/>
              <a:ext cx="426487" cy="76981"/>
            </a:xfrm>
            <a:custGeom>
              <a:rect b="b" l="l" r="r" t="t"/>
              <a:pathLst>
                <a:path extrusionOk="0" h="2081" w="11529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5"/>
            <p:cNvSpPr/>
            <p:nvPr/>
          </p:nvSpPr>
          <p:spPr>
            <a:xfrm>
              <a:off x="9880005" y="-1879618"/>
              <a:ext cx="243115" cy="76981"/>
            </a:xfrm>
            <a:custGeom>
              <a:rect b="b" l="l" r="r" t="t"/>
              <a:pathLst>
                <a:path extrusionOk="0" h="2081" w="6572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5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h="2062" w="16953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5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fill="none" h="2062" w="16953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5"/>
            <p:cNvSpPr/>
            <p:nvPr/>
          </p:nvSpPr>
          <p:spPr>
            <a:xfrm>
              <a:off x="10109430" y="-2078118"/>
              <a:ext cx="224397" cy="76279"/>
            </a:xfrm>
            <a:custGeom>
              <a:rect b="b" l="l" r="r" t="t"/>
              <a:pathLst>
                <a:path extrusionOk="0" h="2062" w="6066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5"/>
            <p:cNvSpPr/>
            <p:nvPr/>
          </p:nvSpPr>
          <p:spPr>
            <a:xfrm>
              <a:off x="9833987" y="-2078118"/>
              <a:ext cx="499843" cy="76279"/>
            </a:xfrm>
            <a:custGeom>
              <a:rect b="b" l="l" r="r" t="t"/>
              <a:pathLst>
                <a:path extrusionOk="0" fill="none" h="2062" w="13512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5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h="2062" w="7699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5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fill="none" h="2062" w="7699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p26"/>
          <p:cNvSpPr txBox="1"/>
          <p:nvPr>
            <p:ph type="title"/>
          </p:nvPr>
        </p:nvSpPr>
        <p:spPr>
          <a:xfrm>
            <a:off x="2353566" y="1552266"/>
            <a:ext cx="19782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35" name="Google Shape;2435;p26"/>
          <p:cNvSpPr txBox="1"/>
          <p:nvPr>
            <p:ph idx="1" type="subTitle"/>
          </p:nvPr>
        </p:nvSpPr>
        <p:spPr>
          <a:xfrm>
            <a:off x="2353566" y="1763686"/>
            <a:ext cx="1978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6" name="Google Shape;2436;p26"/>
          <p:cNvSpPr txBox="1"/>
          <p:nvPr>
            <p:ph idx="2" type="title"/>
          </p:nvPr>
        </p:nvSpPr>
        <p:spPr>
          <a:xfrm>
            <a:off x="5709447" y="1552266"/>
            <a:ext cx="19782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37" name="Google Shape;2437;p26"/>
          <p:cNvSpPr txBox="1"/>
          <p:nvPr>
            <p:ph idx="3" type="subTitle"/>
          </p:nvPr>
        </p:nvSpPr>
        <p:spPr>
          <a:xfrm>
            <a:off x="5709447" y="1763686"/>
            <a:ext cx="1978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8" name="Google Shape;2438;p26"/>
          <p:cNvSpPr txBox="1"/>
          <p:nvPr>
            <p:ph idx="4" type="title"/>
          </p:nvPr>
        </p:nvSpPr>
        <p:spPr>
          <a:xfrm>
            <a:off x="2353566" y="3077506"/>
            <a:ext cx="19752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39" name="Google Shape;2439;p26"/>
          <p:cNvSpPr txBox="1"/>
          <p:nvPr>
            <p:ph idx="5" type="subTitle"/>
          </p:nvPr>
        </p:nvSpPr>
        <p:spPr>
          <a:xfrm>
            <a:off x="2353566" y="3288925"/>
            <a:ext cx="1978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0" name="Google Shape;2440;p26"/>
          <p:cNvSpPr txBox="1"/>
          <p:nvPr>
            <p:ph idx="6" type="title"/>
          </p:nvPr>
        </p:nvSpPr>
        <p:spPr>
          <a:xfrm>
            <a:off x="5709447" y="3077506"/>
            <a:ext cx="19782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1" name="Google Shape;2441;p26"/>
          <p:cNvSpPr txBox="1"/>
          <p:nvPr>
            <p:ph idx="7" type="subTitle"/>
          </p:nvPr>
        </p:nvSpPr>
        <p:spPr>
          <a:xfrm>
            <a:off x="5709447" y="3288925"/>
            <a:ext cx="1978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2" name="Google Shape;2442;p26"/>
          <p:cNvSpPr txBox="1"/>
          <p:nvPr>
            <p:ph idx="8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443" name="Google Shape;2443;p26"/>
          <p:cNvGrpSpPr/>
          <p:nvPr/>
        </p:nvGrpSpPr>
        <p:grpSpPr>
          <a:xfrm>
            <a:off x="85332" y="123370"/>
            <a:ext cx="965604" cy="239081"/>
            <a:chOff x="4036326" y="-955475"/>
            <a:chExt cx="1775987" cy="439811"/>
          </a:xfrm>
        </p:grpSpPr>
        <p:sp>
          <p:nvSpPr>
            <p:cNvPr id="2444" name="Google Shape;2444;p26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6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6" name="Google Shape;2446;p26"/>
          <p:cNvGrpSpPr/>
          <p:nvPr/>
        </p:nvGrpSpPr>
        <p:grpSpPr>
          <a:xfrm>
            <a:off x="7821982" y="126670"/>
            <a:ext cx="965604" cy="239081"/>
            <a:chOff x="4036326" y="-955475"/>
            <a:chExt cx="1775987" cy="439811"/>
          </a:xfrm>
        </p:grpSpPr>
        <p:sp>
          <p:nvSpPr>
            <p:cNvPr id="2447" name="Google Shape;2447;p26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6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9" name="Google Shape;2449;p26"/>
          <p:cNvGrpSpPr/>
          <p:nvPr/>
        </p:nvGrpSpPr>
        <p:grpSpPr>
          <a:xfrm>
            <a:off x="-622046" y="4070300"/>
            <a:ext cx="10388092" cy="1073228"/>
            <a:chOff x="-622046" y="4070300"/>
            <a:chExt cx="10388092" cy="1073228"/>
          </a:xfrm>
        </p:grpSpPr>
        <p:sp>
          <p:nvSpPr>
            <p:cNvPr id="2450" name="Google Shape;2450;p26"/>
            <p:cNvSpPr/>
            <p:nvPr/>
          </p:nvSpPr>
          <p:spPr>
            <a:xfrm>
              <a:off x="-622046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6"/>
            <p:cNvSpPr/>
            <p:nvPr/>
          </p:nvSpPr>
          <p:spPr>
            <a:xfrm flipH="1">
              <a:off x="5900117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6"/>
            <p:cNvSpPr/>
            <p:nvPr/>
          </p:nvSpPr>
          <p:spPr>
            <a:xfrm>
              <a:off x="3243875" y="4593900"/>
              <a:ext cx="2656200" cy="54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3" name="Google Shape;2453;p26"/>
          <p:cNvGrpSpPr/>
          <p:nvPr/>
        </p:nvGrpSpPr>
        <p:grpSpPr>
          <a:xfrm flipH="1">
            <a:off x="-98027" y="3938138"/>
            <a:ext cx="811246" cy="1205364"/>
            <a:chOff x="8044750" y="-1789024"/>
            <a:chExt cx="811246" cy="1205364"/>
          </a:xfrm>
        </p:grpSpPr>
        <p:sp>
          <p:nvSpPr>
            <p:cNvPr id="2454" name="Google Shape;2454;p26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6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6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6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6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6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6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6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6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6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6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6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6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6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6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6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6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6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6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6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4" name="Google Shape;2474;p26"/>
          <p:cNvGrpSpPr/>
          <p:nvPr/>
        </p:nvGrpSpPr>
        <p:grpSpPr>
          <a:xfrm>
            <a:off x="8533581" y="3785686"/>
            <a:ext cx="469258" cy="1372752"/>
            <a:chOff x="8991157" y="-2384450"/>
            <a:chExt cx="665236" cy="1946062"/>
          </a:xfrm>
        </p:grpSpPr>
        <p:sp>
          <p:nvSpPr>
            <p:cNvPr id="2475" name="Google Shape;2475;p26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6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6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6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6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6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6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6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6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6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6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6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6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6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6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6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6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6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6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6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6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6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6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6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6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6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6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6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5_1"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4" name="Google Shape;2504;p27"/>
          <p:cNvGrpSpPr/>
          <p:nvPr/>
        </p:nvGrpSpPr>
        <p:grpSpPr>
          <a:xfrm>
            <a:off x="-3136646" y="4070300"/>
            <a:ext cx="12508321" cy="1073228"/>
            <a:chOff x="-3136646" y="4070300"/>
            <a:chExt cx="12508321" cy="1073228"/>
          </a:xfrm>
        </p:grpSpPr>
        <p:sp>
          <p:nvSpPr>
            <p:cNvPr id="2505" name="Google Shape;2505;p27"/>
            <p:cNvSpPr/>
            <p:nvPr/>
          </p:nvSpPr>
          <p:spPr>
            <a:xfrm>
              <a:off x="-3136646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7"/>
            <p:cNvSpPr/>
            <p:nvPr/>
          </p:nvSpPr>
          <p:spPr>
            <a:xfrm>
              <a:off x="729275" y="4846800"/>
              <a:ext cx="8642400" cy="295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7" name="Google Shape;2507;p27"/>
          <p:cNvGrpSpPr/>
          <p:nvPr/>
        </p:nvGrpSpPr>
        <p:grpSpPr>
          <a:xfrm>
            <a:off x="8560000" y="3197463"/>
            <a:ext cx="665236" cy="1946062"/>
            <a:chOff x="8991157" y="-2384450"/>
            <a:chExt cx="665236" cy="1946062"/>
          </a:xfrm>
        </p:grpSpPr>
        <p:sp>
          <p:nvSpPr>
            <p:cNvPr id="2508" name="Google Shape;2508;p27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7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7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7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7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7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7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7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7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7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7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7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7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7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27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27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7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7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7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7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7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7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7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7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7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7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7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7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6" name="Google Shape;2536;p27"/>
          <p:cNvSpPr txBox="1"/>
          <p:nvPr>
            <p:ph type="title"/>
          </p:nvPr>
        </p:nvSpPr>
        <p:spPr>
          <a:xfrm>
            <a:off x="1998742" y="2048075"/>
            <a:ext cx="22059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37" name="Google Shape;2537;p27"/>
          <p:cNvSpPr txBox="1"/>
          <p:nvPr>
            <p:ph idx="1" type="subTitle"/>
          </p:nvPr>
        </p:nvSpPr>
        <p:spPr>
          <a:xfrm>
            <a:off x="1998742" y="2278083"/>
            <a:ext cx="2205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8" name="Google Shape;2538;p27"/>
          <p:cNvSpPr txBox="1"/>
          <p:nvPr>
            <p:ph idx="2" type="title"/>
          </p:nvPr>
        </p:nvSpPr>
        <p:spPr>
          <a:xfrm>
            <a:off x="4935003" y="2048075"/>
            <a:ext cx="22059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39" name="Google Shape;2539;p27"/>
          <p:cNvSpPr txBox="1"/>
          <p:nvPr>
            <p:ph idx="3" type="subTitle"/>
          </p:nvPr>
        </p:nvSpPr>
        <p:spPr>
          <a:xfrm>
            <a:off x="4935003" y="2278083"/>
            <a:ext cx="2205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0" name="Google Shape;2540;p27"/>
          <p:cNvSpPr txBox="1"/>
          <p:nvPr>
            <p:ph idx="4" type="title"/>
          </p:nvPr>
        </p:nvSpPr>
        <p:spPr>
          <a:xfrm>
            <a:off x="719473" y="3878118"/>
            <a:ext cx="2202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41" name="Google Shape;2541;p27"/>
          <p:cNvSpPr txBox="1"/>
          <p:nvPr>
            <p:ph idx="5" type="subTitle"/>
          </p:nvPr>
        </p:nvSpPr>
        <p:spPr>
          <a:xfrm>
            <a:off x="717823" y="4108126"/>
            <a:ext cx="2205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2" name="Google Shape;2542;p27"/>
          <p:cNvSpPr txBox="1"/>
          <p:nvPr>
            <p:ph idx="6" type="title"/>
          </p:nvPr>
        </p:nvSpPr>
        <p:spPr>
          <a:xfrm>
            <a:off x="3652940" y="3878118"/>
            <a:ext cx="22059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43" name="Google Shape;2543;p27"/>
          <p:cNvSpPr txBox="1"/>
          <p:nvPr>
            <p:ph idx="7" type="subTitle"/>
          </p:nvPr>
        </p:nvSpPr>
        <p:spPr>
          <a:xfrm>
            <a:off x="3652940" y="4108126"/>
            <a:ext cx="2205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4" name="Google Shape;2544;p27"/>
          <p:cNvSpPr txBox="1"/>
          <p:nvPr>
            <p:ph idx="8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45" name="Google Shape;2545;p27"/>
          <p:cNvSpPr txBox="1"/>
          <p:nvPr>
            <p:ph idx="9" type="title"/>
          </p:nvPr>
        </p:nvSpPr>
        <p:spPr>
          <a:xfrm>
            <a:off x="6220277" y="3878118"/>
            <a:ext cx="22059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46" name="Google Shape;2546;p27"/>
          <p:cNvSpPr txBox="1"/>
          <p:nvPr>
            <p:ph idx="13" type="subTitle"/>
          </p:nvPr>
        </p:nvSpPr>
        <p:spPr>
          <a:xfrm>
            <a:off x="6220277" y="4108126"/>
            <a:ext cx="2205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47" name="Google Shape;2547;p27"/>
          <p:cNvGrpSpPr/>
          <p:nvPr/>
        </p:nvGrpSpPr>
        <p:grpSpPr>
          <a:xfrm>
            <a:off x="7699857" y="150720"/>
            <a:ext cx="965604" cy="239081"/>
            <a:chOff x="4036326" y="-955475"/>
            <a:chExt cx="1775987" cy="439811"/>
          </a:xfrm>
        </p:grpSpPr>
        <p:sp>
          <p:nvSpPr>
            <p:cNvPr id="2548" name="Google Shape;2548;p27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27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0" name="Google Shape;2550;p27"/>
          <p:cNvGrpSpPr/>
          <p:nvPr/>
        </p:nvGrpSpPr>
        <p:grpSpPr>
          <a:xfrm>
            <a:off x="-109912" y="356642"/>
            <a:ext cx="1477088" cy="365703"/>
            <a:chOff x="4036326" y="-955475"/>
            <a:chExt cx="1775987" cy="439811"/>
          </a:xfrm>
        </p:grpSpPr>
        <p:sp>
          <p:nvSpPr>
            <p:cNvPr id="2551" name="Google Shape;2551;p27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27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4" name="Google Shape;2554;p28"/>
          <p:cNvGrpSpPr/>
          <p:nvPr/>
        </p:nvGrpSpPr>
        <p:grpSpPr>
          <a:xfrm>
            <a:off x="-2293683" y="4070300"/>
            <a:ext cx="13807567" cy="1073228"/>
            <a:chOff x="-2293683" y="4070300"/>
            <a:chExt cx="13807567" cy="1073228"/>
          </a:xfrm>
        </p:grpSpPr>
        <p:grpSp>
          <p:nvGrpSpPr>
            <p:cNvPr id="2555" name="Google Shape;2555;p28"/>
            <p:cNvGrpSpPr/>
            <p:nvPr/>
          </p:nvGrpSpPr>
          <p:grpSpPr>
            <a:xfrm>
              <a:off x="-2293683" y="4070300"/>
              <a:ext cx="13807567" cy="1073228"/>
              <a:chOff x="-1066800" y="4070300"/>
              <a:chExt cx="13807567" cy="1073228"/>
            </a:xfrm>
          </p:grpSpPr>
          <p:sp>
            <p:nvSpPr>
              <p:cNvPr id="2556" name="Google Shape;2556;p28"/>
              <p:cNvSpPr/>
              <p:nvPr/>
            </p:nvSpPr>
            <p:spPr>
              <a:xfrm>
                <a:off x="-1066800" y="4070300"/>
                <a:ext cx="3865929" cy="1073228"/>
              </a:xfrm>
              <a:custGeom>
                <a:rect b="b" l="l" r="r" t="t"/>
                <a:pathLst>
                  <a:path extrusionOk="0" h="24826" w="89427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28"/>
              <p:cNvSpPr/>
              <p:nvPr/>
            </p:nvSpPr>
            <p:spPr>
              <a:xfrm flipH="1">
                <a:off x="8874838" y="4070300"/>
                <a:ext cx="3865929" cy="1073228"/>
              </a:xfrm>
              <a:custGeom>
                <a:rect b="b" l="l" r="r" t="t"/>
                <a:pathLst>
                  <a:path extrusionOk="0" h="24826" w="89427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58" name="Google Shape;2558;p28"/>
            <p:cNvSpPr/>
            <p:nvPr/>
          </p:nvSpPr>
          <p:spPr>
            <a:xfrm>
              <a:off x="1572250" y="4717725"/>
              <a:ext cx="6078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9" name="Google Shape;2559;p28"/>
          <p:cNvSpPr txBox="1"/>
          <p:nvPr>
            <p:ph type="title"/>
          </p:nvPr>
        </p:nvSpPr>
        <p:spPr>
          <a:xfrm>
            <a:off x="2259472" y="1146580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60" name="Google Shape;2560;p28"/>
          <p:cNvSpPr txBox="1"/>
          <p:nvPr>
            <p:ph idx="1" type="subTitle"/>
          </p:nvPr>
        </p:nvSpPr>
        <p:spPr>
          <a:xfrm>
            <a:off x="2259472" y="1355619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1" name="Google Shape;2561;p28"/>
          <p:cNvSpPr txBox="1"/>
          <p:nvPr>
            <p:ph idx="2" type="title"/>
          </p:nvPr>
        </p:nvSpPr>
        <p:spPr>
          <a:xfrm>
            <a:off x="5811147" y="1146580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62" name="Google Shape;2562;p28"/>
          <p:cNvSpPr txBox="1"/>
          <p:nvPr>
            <p:ph idx="3" type="subTitle"/>
          </p:nvPr>
        </p:nvSpPr>
        <p:spPr>
          <a:xfrm>
            <a:off x="5811147" y="1355619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3" name="Google Shape;2563;p28"/>
          <p:cNvSpPr txBox="1"/>
          <p:nvPr>
            <p:ph idx="4" type="title"/>
          </p:nvPr>
        </p:nvSpPr>
        <p:spPr>
          <a:xfrm>
            <a:off x="2259472" y="2318910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64" name="Google Shape;2564;p28"/>
          <p:cNvSpPr txBox="1"/>
          <p:nvPr>
            <p:ph idx="5" type="subTitle"/>
          </p:nvPr>
        </p:nvSpPr>
        <p:spPr>
          <a:xfrm>
            <a:off x="2259472" y="2527948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5" name="Google Shape;2565;p28"/>
          <p:cNvSpPr txBox="1"/>
          <p:nvPr>
            <p:ph idx="6" type="title"/>
          </p:nvPr>
        </p:nvSpPr>
        <p:spPr>
          <a:xfrm>
            <a:off x="5811147" y="2318910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66" name="Google Shape;2566;p28"/>
          <p:cNvSpPr txBox="1"/>
          <p:nvPr>
            <p:ph idx="7" type="subTitle"/>
          </p:nvPr>
        </p:nvSpPr>
        <p:spPr>
          <a:xfrm>
            <a:off x="5811147" y="2527948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7" name="Google Shape;2567;p28"/>
          <p:cNvSpPr txBox="1"/>
          <p:nvPr>
            <p:ph idx="8" type="title"/>
          </p:nvPr>
        </p:nvSpPr>
        <p:spPr>
          <a:xfrm>
            <a:off x="5811147" y="3498484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68" name="Google Shape;2568;p28"/>
          <p:cNvSpPr txBox="1"/>
          <p:nvPr>
            <p:ph idx="9" type="subTitle"/>
          </p:nvPr>
        </p:nvSpPr>
        <p:spPr>
          <a:xfrm>
            <a:off x="5811147" y="3707522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9" name="Google Shape;2569;p28"/>
          <p:cNvSpPr txBox="1"/>
          <p:nvPr>
            <p:ph idx="13" type="title"/>
          </p:nvPr>
        </p:nvSpPr>
        <p:spPr>
          <a:xfrm>
            <a:off x="2259472" y="3498484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70" name="Google Shape;2570;p28"/>
          <p:cNvSpPr txBox="1"/>
          <p:nvPr>
            <p:ph idx="14" type="subTitle"/>
          </p:nvPr>
        </p:nvSpPr>
        <p:spPr>
          <a:xfrm>
            <a:off x="2259472" y="3707522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1" name="Google Shape;2571;p28"/>
          <p:cNvSpPr txBox="1"/>
          <p:nvPr>
            <p:ph idx="15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572" name="Google Shape;2572;p28"/>
          <p:cNvGrpSpPr/>
          <p:nvPr/>
        </p:nvGrpSpPr>
        <p:grpSpPr>
          <a:xfrm>
            <a:off x="2417757" y="44220"/>
            <a:ext cx="965604" cy="239081"/>
            <a:chOff x="4036326" y="-955475"/>
            <a:chExt cx="1775987" cy="439811"/>
          </a:xfrm>
        </p:grpSpPr>
        <p:sp>
          <p:nvSpPr>
            <p:cNvPr id="2573" name="Google Shape;2573;p28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8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5" name="Google Shape;2575;p28"/>
          <p:cNvGrpSpPr/>
          <p:nvPr/>
        </p:nvGrpSpPr>
        <p:grpSpPr>
          <a:xfrm>
            <a:off x="7324732" y="92995"/>
            <a:ext cx="965604" cy="239081"/>
            <a:chOff x="4036326" y="-955475"/>
            <a:chExt cx="1775987" cy="439811"/>
          </a:xfrm>
        </p:grpSpPr>
        <p:sp>
          <p:nvSpPr>
            <p:cNvPr id="2576" name="Google Shape;2576;p28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8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8" name="Google Shape;2578;p28"/>
          <p:cNvGrpSpPr/>
          <p:nvPr/>
        </p:nvGrpSpPr>
        <p:grpSpPr>
          <a:xfrm>
            <a:off x="-851400" y="266738"/>
            <a:ext cx="1631075" cy="374250"/>
            <a:chOff x="1284050" y="-462000"/>
            <a:chExt cx="1631075" cy="374250"/>
          </a:xfrm>
        </p:grpSpPr>
        <p:sp>
          <p:nvSpPr>
            <p:cNvPr id="2579" name="Google Shape;2579;p28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h="14970" w="65243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8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fill="none" h="14970" w="65243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8"/>
            <p:cNvSpPr/>
            <p:nvPr/>
          </p:nvSpPr>
          <p:spPr>
            <a:xfrm>
              <a:off x="1537750" y="-272950"/>
              <a:ext cx="1186375" cy="185200"/>
            </a:xfrm>
            <a:custGeom>
              <a:rect b="b" l="l" r="r" t="t"/>
              <a:pathLst>
                <a:path extrusionOk="0" h="7408" w="47455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2" name="Google Shape;2582;p28"/>
          <p:cNvGrpSpPr/>
          <p:nvPr/>
        </p:nvGrpSpPr>
        <p:grpSpPr>
          <a:xfrm>
            <a:off x="61331" y="3770761"/>
            <a:ext cx="469258" cy="1372752"/>
            <a:chOff x="8991157" y="-2384450"/>
            <a:chExt cx="665236" cy="1946062"/>
          </a:xfrm>
        </p:grpSpPr>
        <p:sp>
          <p:nvSpPr>
            <p:cNvPr id="2583" name="Google Shape;2583;p28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8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8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8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8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8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8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8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8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8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8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8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8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8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8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8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8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8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8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8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8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8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8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8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8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8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8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28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1" name="Google Shape;2611;p28"/>
          <p:cNvGrpSpPr/>
          <p:nvPr/>
        </p:nvGrpSpPr>
        <p:grpSpPr>
          <a:xfrm flipH="1">
            <a:off x="8536949" y="3132754"/>
            <a:ext cx="764487" cy="2010759"/>
            <a:chOff x="9765662" y="-2191721"/>
            <a:chExt cx="764487" cy="2010759"/>
          </a:xfrm>
        </p:grpSpPr>
        <p:sp>
          <p:nvSpPr>
            <p:cNvPr id="2612" name="Google Shape;2612;p28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h="38959" w="9138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8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fill="none" h="38959" w="9138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8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h="38959" w="1381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8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fill="none" h="38959" w="1381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28"/>
            <p:cNvSpPr/>
            <p:nvPr/>
          </p:nvSpPr>
          <p:spPr>
            <a:xfrm>
              <a:off x="9978552" y="-1376229"/>
              <a:ext cx="338037" cy="168316"/>
            </a:xfrm>
            <a:custGeom>
              <a:rect b="b" l="l" r="r" t="t"/>
              <a:pathLst>
                <a:path extrusionOk="0" h="4550" w="9138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28"/>
            <p:cNvSpPr/>
            <p:nvPr/>
          </p:nvSpPr>
          <p:spPr>
            <a:xfrm>
              <a:off x="9978552" y="-1376229"/>
              <a:ext cx="237344" cy="168316"/>
            </a:xfrm>
            <a:custGeom>
              <a:rect b="b" l="l" r="r" t="t"/>
              <a:pathLst>
                <a:path extrusionOk="0" fill="none" h="4550" w="6416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8"/>
            <p:cNvSpPr/>
            <p:nvPr/>
          </p:nvSpPr>
          <p:spPr>
            <a:xfrm>
              <a:off x="10266906" y="-1376229"/>
              <a:ext cx="49681" cy="84195"/>
            </a:xfrm>
            <a:custGeom>
              <a:rect b="b" l="l" r="r" t="t"/>
              <a:pathLst>
                <a:path extrusionOk="0" fill="none" h="2276" w="1343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8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h="2684" w="1381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8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fill="none" h="2684" w="1381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8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h="4239" w="857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8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fill="none" h="4239" w="857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8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h="1168" w="857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8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fill="none" h="1168" w="857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8"/>
            <p:cNvSpPr/>
            <p:nvPr/>
          </p:nvSpPr>
          <p:spPr>
            <a:xfrm>
              <a:off x="9990057" y="-2159390"/>
              <a:ext cx="315028" cy="22343"/>
            </a:xfrm>
            <a:custGeom>
              <a:rect b="b" l="l" r="r" t="t"/>
              <a:pathLst>
                <a:path extrusionOk="0" h="604" w="8516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8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h="5386" w="20083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8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fill="none" h="5386" w="20083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8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h="5386" w="13318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8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fill="none" h="5386" w="13318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8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h="4764" w="3617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8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fill="none" h="4764" w="3617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8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h="4764" w="3636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8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fill="none" h="4764" w="3636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8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h="1362" w="7271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8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fill="none" h="1362" w="7271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8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h="1362" w="319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8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fill="none" h="1362" w="319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8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h="1362" w="3209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8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fill="none" h="1362" w="3209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8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h="2353" w="11627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8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fill="none" h="2353" w="11627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8"/>
            <p:cNvSpPr/>
            <p:nvPr/>
          </p:nvSpPr>
          <p:spPr>
            <a:xfrm>
              <a:off x="9932497" y="-1834303"/>
              <a:ext cx="430112" cy="43170"/>
            </a:xfrm>
            <a:custGeom>
              <a:rect b="b" l="l" r="r" t="t"/>
              <a:pathLst>
                <a:path extrusionOk="0" h="1167" w="11627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8"/>
            <p:cNvSpPr/>
            <p:nvPr/>
          </p:nvSpPr>
          <p:spPr>
            <a:xfrm>
              <a:off x="9775021" y="-1658849"/>
              <a:ext cx="742920" cy="36734"/>
            </a:xfrm>
            <a:custGeom>
              <a:rect b="b" l="l" r="r" t="t"/>
              <a:pathLst>
                <a:path extrusionOk="0" h="993" w="20083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8"/>
            <p:cNvSpPr/>
            <p:nvPr/>
          </p:nvSpPr>
          <p:spPr>
            <a:xfrm>
              <a:off x="9775021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8"/>
            <p:cNvSpPr/>
            <p:nvPr/>
          </p:nvSpPr>
          <p:spPr>
            <a:xfrm>
              <a:off x="9867058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8"/>
            <p:cNvSpPr/>
            <p:nvPr/>
          </p:nvSpPr>
          <p:spPr>
            <a:xfrm>
              <a:off x="9961980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28"/>
            <p:cNvSpPr/>
            <p:nvPr/>
          </p:nvSpPr>
          <p:spPr>
            <a:xfrm>
              <a:off x="10056939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8"/>
            <p:cNvSpPr/>
            <p:nvPr/>
          </p:nvSpPr>
          <p:spPr>
            <a:xfrm>
              <a:off x="10151860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8"/>
            <p:cNvSpPr/>
            <p:nvPr/>
          </p:nvSpPr>
          <p:spPr>
            <a:xfrm>
              <a:off x="10247485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8"/>
            <p:cNvSpPr/>
            <p:nvPr/>
          </p:nvSpPr>
          <p:spPr>
            <a:xfrm>
              <a:off x="10342407" y="-1658849"/>
              <a:ext cx="83492" cy="36734"/>
            </a:xfrm>
            <a:custGeom>
              <a:rect b="b" l="l" r="r" t="t"/>
              <a:pathLst>
                <a:path extrusionOk="0" fill="none" h="993" w="2257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8"/>
            <p:cNvSpPr/>
            <p:nvPr/>
          </p:nvSpPr>
          <p:spPr>
            <a:xfrm>
              <a:off x="10437366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28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28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8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8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8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8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8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8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8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h="3636" w="313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8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fill="none" h="3636" w="313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28"/>
            <p:cNvSpPr/>
            <p:nvPr/>
          </p:nvSpPr>
          <p:spPr>
            <a:xfrm>
              <a:off x="10045397" y="-1658849"/>
              <a:ext cx="11579" cy="36734"/>
            </a:xfrm>
            <a:custGeom>
              <a:rect b="b" l="l" r="r" t="t"/>
              <a:pathLst>
                <a:path extrusionOk="0" h="993" w="313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8"/>
            <p:cNvSpPr/>
            <p:nvPr/>
          </p:nvSpPr>
          <p:spPr>
            <a:xfrm>
              <a:off x="10141059" y="-1622153"/>
              <a:ext cx="10839" cy="134505"/>
            </a:xfrm>
            <a:custGeom>
              <a:rect b="b" l="l" r="r" t="t"/>
              <a:pathLst>
                <a:path extrusionOk="0" h="3636" w="293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8"/>
            <p:cNvSpPr/>
            <p:nvPr/>
          </p:nvSpPr>
          <p:spPr>
            <a:xfrm>
              <a:off x="10141059" y="-1658849"/>
              <a:ext cx="10839" cy="36734"/>
            </a:xfrm>
            <a:custGeom>
              <a:rect b="b" l="l" r="r" t="t"/>
              <a:pathLst>
                <a:path extrusionOk="0" h="993" w="293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8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8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8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8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8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8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28"/>
            <p:cNvSpPr/>
            <p:nvPr/>
          </p:nvSpPr>
          <p:spPr>
            <a:xfrm>
              <a:off x="10330902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28"/>
            <p:cNvSpPr/>
            <p:nvPr/>
          </p:nvSpPr>
          <p:spPr>
            <a:xfrm>
              <a:off x="1042586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28"/>
            <p:cNvSpPr/>
            <p:nvPr/>
          </p:nvSpPr>
          <p:spPr>
            <a:xfrm>
              <a:off x="1042586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28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h="2995" w="20666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28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fill="none" h="2995" w="20666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28"/>
            <p:cNvSpPr/>
            <p:nvPr/>
          </p:nvSpPr>
          <p:spPr>
            <a:xfrm>
              <a:off x="10171281" y="-1769603"/>
              <a:ext cx="222954" cy="110793"/>
            </a:xfrm>
            <a:custGeom>
              <a:rect b="b" l="l" r="r" t="t"/>
              <a:pathLst>
                <a:path extrusionOk="0" h="2995" w="6027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28"/>
            <p:cNvSpPr/>
            <p:nvPr/>
          </p:nvSpPr>
          <p:spPr>
            <a:xfrm>
              <a:off x="9765662" y="-1769603"/>
              <a:ext cx="628577" cy="110793"/>
            </a:xfrm>
            <a:custGeom>
              <a:rect b="b" l="l" r="r" t="t"/>
              <a:pathLst>
                <a:path extrusionOk="0" fill="none" h="2995" w="16992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8"/>
            <p:cNvSpPr/>
            <p:nvPr/>
          </p:nvSpPr>
          <p:spPr>
            <a:xfrm>
              <a:off x="9932497" y="-1769603"/>
              <a:ext cx="238824" cy="110793"/>
            </a:xfrm>
            <a:custGeom>
              <a:rect b="b" l="l" r="r" t="t"/>
              <a:pathLst>
                <a:path extrusionOk="0" h="2995" w="6456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8"/>
            <p:cNvSpPr/>
            <p:nvPr/>
          </p:nvSpPr>
          <p:spPr>
            <a:xfrm>
              <a:off x="9765662" y="-1769603"/>
              <a:ext cx="405660" cy="110793"/>
            </a:xfrm>
            <a:custGeom>
              <a:rect b="b" l="l" r="r" t="t"/>
              <a:pathLst>
                <a:path extrusionOk="0" fill="none" h="2995" w="10966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8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h="2995" w="4511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28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fill="none" h="2995" w="4511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28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h="3014" w="20666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8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fill="none" h="3014" w="20666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8"/>
            <p:cNvSpPr/>
            <p:nvPr/>
          </p:nvSpPr>
          <p:spPr>
            <a:xfrm>
              <a:off x="10171281" y="-1487686"/>
              <a:ext cx="222954" cy="111495"/>
            </a:xfrm>
            <a:custGeom>
              <a:rect b="b" l="l" r="r" t="t"/>
              <a:pathLst>
                <a:path extrusionOk="0" h="3014" w="6027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8"/>
            <p:cNvSpPr/>
            <p:nvPr/>
          </p:nvSpPr>
          <p:spPr>
            <a:xfrm>
              <a:off x="9765662" y="-1487686"/>
              <a:ext cx="628577" cy="111495"/>
            </a:xfrm>
            <a:custGeom>
              <a:rect b="b" l="l" r="r" t="t"/>
              <a:pathLst>
                <a:path extrusionOk="0" fill="none" h="3014" w="16992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8"/>
            <p:cNvSpPr/>
            <p:nvPr/>
          </p:nvSpPr>
          <p:spPr>
            <a:xfrm>
              <a:off x="9932497" y="-1487686"/>
              <a:ext cx="238824" cy="111495"/>
            </a:xfrm>
            <a:custGeom>
              <a:rect b="b" l="l" r="r" t="t"/>
              <a:pathLst>
                <a:path extrusionOk="0" h="3014" w="6456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8"/>
            <p:cNvSpPr/>
            <p:nvPr/>
          </p:nvSpPr>
          <p:spPr>
            <a:xfrm>
              <a:off x="9765662" y="-1487686"/>
              <a:ext cx="405660" cy="111495"/>
            </a:xfrm>
            <a:custGeom>
              <a:rect b="b" l="l" r="r" t="t"/>
              <a:pathLst>
                <a:path extrusionOk="0" fill="none" h="3014" w="10966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8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h="3014" w="4511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8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fill="none" h="3014" w="4511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8"/>
            <p:cNvSpPr/>
            <p:nvPr/>
          </p:nvSpPr>
          <p:spPr>
            <a:xfrm>
              <a:off x="9880005" y="-1879618"/>
              <a:ext cx="535097" cy="76981"/>
            </a:xfrm>
            <a:custGeom>
              <a:rect b="b" l="l" r="r" t="t"/>
              <a:pathLst>
                <a:path extrusionOk="0" h="2081" w="14465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8"/>
            <p:cNvSpPr/>
            <p:nvPr/>
          </p:nvSpPr>
          <p:spPr>
            <a:xfrm>
              <a:off x="9880005" y="-1879618"/>
              <a:ext cx="426487" cy="76981"/>
            </a:xfrm>
            <a:custGeom>
              <a:rect b="b" l="l" r="r" t="t"/>
              <a:pathLst>
                <a:path extrusionOk="0" h="2081" w="11529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8"/>
            <p:cNvSpPr/>
            <p:nvPr/>
          </p:nvSpPr>
          <p:spPr>
            <a:xfrm>
              <a:off x="9880005" y="-1879618"/>
              <a:ext cx="243115" cy="76981"/>
            </a:xfrm>
            <a:custGeom>
              <a:rect b="b" l="l" r="r" t="t"/>
              <a:pathLst>
                <a:path extrusionOk="0" h="2081" w="6572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8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h="2062" w="16953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8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fill="none" h="2062" w="16953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8"/>
            <p:cNvSpPr/>
            <p:nvPr/>
          </p:nvSpPr>
          <p:spPr>
            <a:xfrm>
              <a:off x="10109430" y="-2078118"/>
              <a:ext cx="224397" cy="76279"/>
            </a:xfrm>
            <a:custGeom>
              <a:rect b="b" l="l" r="r" t="t"/>
              <a:pathLst>
                <a:path extrusionOk="0" h="2062" w="6066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8"/>
            <p:cNvSpPr/>
            <p:nvPr/>
          </p:nvSpPr>
          <p:spPr>
            <a:xfrm>
              <a:off x="9833987" y="-2078118"/>
              <a:ext cx="499843" cy="76279"/>
            </a:xfrm>
            <a:custGeom>
              <a:rect b="b" l="l" r="r" t="t"/>
              <a:pathLst>
                <a:path extrusionOk="0" fill="none" h="2062" w="13512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8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h="2062" w="7699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8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fill="none" h="2062" w="7699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7_1"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0" name="Google Shape;2700;p29"/>
          <p:cNvGrpSpPr/>
          <p:nvPr/>
        </p:nvGrpSpPr>
        <p:grpSpPr>
          <a:xfrm>
            <a:off x="-2750883" y="4070300"/>
            <a:ext cx="14645767" cy="1073228"/>
            <a:chOff x="-2750883" y="4070300"/>
            <a:chExt cx="14645767" cy="1073228"/>
          </a:xfrm>
        </p:grpSpPr>
        <p:grpSp>
          <p:nvGrpSpPr>
            <p:cNvPr id="2701" name="Google Shape;2701;p29"/>
            <p:cNvGrpSpPr/>
            <p:nvPr/>
          </p:nvGrpSpPr>
          <p:grpSpPr>
            <a:xfrm>
              <a:off x="-2750883" y="4070300"/>
              <a:ext cx="14645767" cy="1073228"/>
              <a:chOff x="-1524000" y="4070300"/>
              <a:chExt cx="14645767" cy="1073228"/>
            </a:xfrm>
          </p:grpSpPr>
          <p:sp>
            <p:nvSpPr>
              <p:cNvPr id="2702" name="Google Shape;2702;p29"/>
              <p:cNvSpPr/>
              <p:nvPr/>
            </p:nvSpPr>
            <p:spPr>
              <a:xfrm>
                <a:off x="-1524000" y="4070300"/>
                <a:ext cx="3865929" cy="1073228"/>
              </a:xfrm>
              <a:custGeom>
                <a:rect b="b" l="l" r="r" t="t"/>
                <a:pathLst>
                  <a:path extrusionOk="0" h="24826" w="89427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29"/>
              <p:cNvSpPr/>
              <p:nvPr/>
            </p:nvSpPr>
            <p:spPr>
              <a:xfrm flipH="1">
                <a:off x="9255838" y="4070300"/>
                <a:ext cx="3865929" cy="1073228"/>
              </a:xfrm>
              <a:custGeom>
                <a:rect b="b" l="l" r="r" t="t"/>
                <a:pathLst>
                  <a:path extrusionOk="0" h="24826" w="89427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04" name="Google Shape;2704;p29"/>
            <p:cNvSpPr/>
            <p:nvPr/>
          </p:nvSpPr>
          <p:spPr>
            <a:xfrm>
              <a:off x="1031225" y="4717725"/>
              <a:ext cx="7101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5" name="Google Shape;2705;p29"/>
          <p:cNvGrpSpPr/>
          <p:nvPr/>
        </p:nvGrpSpPr>
        <p:grpSpPr>
          <a:xfrm flipH="1">
            <a:off x="9325" y="3197463"/>
            <a:ext cx="665236" cy="1946062"/>
            <a:chOff x="8991157" y="-2384450"/>
            <a:chExt cx="665236" cy="1946062"/>
          </a:xfrm>
        </p:grpSpPr>
        <p:sp>
          <p:nvSpPr>
            <p:cNvPr id="2706" name="Google Shape;2706;p29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9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9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9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9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9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9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9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9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9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9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9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9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9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9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9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9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9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29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29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29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29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9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9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9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9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9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9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4" name="Google Shape;2734;p29"/>
          <p:cNvSpPr txBox="1"/>
          <p:nvPr>
            <p:ph type="title"/>
          </p:nvPr>
        </p:nvSpPr>
        <p:spPr>
          <a:xfrm>
            <a:off x="1023437" y="1832687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35" name="Google Shape;2735;p29"/>
          <p:cNvSpPr txBox="1"/>
          <p:nvPr>
            <p:ph idx="1" type="subTitle"/>
          </p:nvPr>
        </p:nvSpPr>
        <p:spPr>
          <a:xfrm>
            <a:off x="1023437" y="2068502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6" name="Google Shape;2736;p29"/>
          <p:cNvSpPr txBox="1"/>
          <p:nvPr>
            <p:ph idx="2" type="title"/>
          </p:nvPr>
        </p:nvSpPr>
        <p:spPr>
          <a:xfrm>
            <a:off x="3579000" y="1832687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37" name="Google Shape;2737;p29"/>
          <p:cNvSpPr txBox="1"/>
          <p:nvPr>
            <p:ph idx="3" type="subTitle"/>
          </p:nvPr>
        </p:nvSpPr>
        <p:spPr>
          <a:xfrm>
            <a:off x="3579000" y="2068502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8" name="Google Shape;2738;p29"/>
          <p:cNvSpPr txBox="1"/>
          <p:nvPr>
            <p:ph idx="4" type="title"/>
          </p:nvPr>
        </p:nvSpPr>
        <p:spPr>
          <a:xfrm>
            <a:off x="1023437" y="3693805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39" name="Google Shape;2739;p29"/>
          <p:cNvSpPr txBox="1"/>
          <p:nvPr>
            <p:ph idx="5" type="subTitle"/>
          </p:nvPr>
        </p:nvSpPr>
        <p:spPr>
          <a:xfrm>
            <a:off x="1023437" y="3924241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0" name="Google Shape;2740;p29"/>
          <p:cNvSpPr txBox="1"/>
          <p:nvPr>
            <p:ph idx="6" type="title"/>
          </p:nvPr>
        </p:nvSpPr>
        <p:spPr>
          <a:xfrm>
            <a:off x="3579000" y="3693805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41" name="Google Shape;2741;p29"/>
          <p:cNvSpPr txBox="1"/>
          <p:nvPr>
            <p:ph idx="7" type="subTitle"/>
          </p:nvPr>
        </p:nvSpPr>
        <p:spPr>
          <a:xfrm>
            <a:off x="3579000" y="3924241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2" name="Google Shape;2742;p29"/>
          <p:cNvSpPr txBox="1"/>
          <p:nvPr>
            <p:ph idx="8" type="title"/>
          </p:nvPr>
        </p:nvSpPr>
        <p:spPr>
          <a:xfrm>
            <a:off x="6134563" y="1832687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43" name="Google Shape;2743;p29"/>
          <p:cNvSpPr txBox="1"/>
          <p:nvPr>
            <p:ph idx="9" type="subTitle"/>
          </p:nvPr>
        </p:nvSpPr>
        <p:spPr>
          <a:xfrm>
            <a:off x="6134563" y="2068502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4" name="Google Shape;2744;p29"/>
          <p:cNvSpPr txBox="1"/>
          <p:nvPr>
            <p:ph idx="13" type="title"/>
          </p:nvPr>
        </p:nvSpPr>
        <p:spPr>
          <a:xfrm>
            <a:off x="6134563" y="3693805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45" name="Google Shape;2745;p29"/>
          <p:cNvSpPr txBox="1"/>
          <p:nvPr>
            <p:ph idx="14" type="subTitle"/>
          </p:nvPr>
        </p:nvSpPr>
        <p:spPr>
          <a:xfrm>
            <a:off x="6134563" y="3924241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6" name="Google Shape;2746;p29"/>
          <p:cNvSpPr txBox="1"/>
          <p:nvPr>
            <p:ph idx="15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747" name="Google Shape;2747;p29"/>
          <p:cNvGrpSpPr/>
          <p:nvPr/>
        </p:nvGrpSpPr>
        <p:grpSpPr>
          <a:xfrm>
            <a:off x="-721200" y="138488"/>
            <a:ext cx="1631075" cy="374250"/>
            <a:chOff x="1284050" y="-462000"/>
            <a:chExt cx="1631075" cy="374250"/>
          </a:xfrm>
        </p:grpSpPr>
        <p:sp>
          <p:nvSpPr>
            <p:cNvPr id="2748" name="Google Shape;2748;p29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h="14970" w="65243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29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fill="none" h="14970" w="65243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29"/>
            <p:cNvSpPr/>
            <p:nvPr/>
          </p:nvSpPr>
          <p:spPr>
            <a:xfrm>
              <a:off x="1537750" y="-272950"/>
              <a:ext cx="1186375" cy="185200"/>
            </a:xfrm>
            <a:custGeom>
              <a:rect b="b" l="l" r="r" t="t"/>
              <a:pathLst>
                <a:path extrusionOk="0" h="7408" w="47455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1" name="Google Shape;2751;p29"/>
          <p:cNvGrpSpPr/>
          <p:nvPr/>
        </p:nvGrpSpPr>
        <p:grpSpPr>
          <a:xfrm>
            <a:off x="7863525" y="115388"/>
            <a:ext cx="1631075" cy="374250"/>
            <a:chOff x="1284050" y="-462000"/>
            <a:chExt cx="1631075" cy="374250"/>
          </a:xfrm>
        </p:grpSpPr>
        <p:sp>
          <p:nvSpPr>
            <p:cNvPr id="2752" name="Google Shape;2752;p29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h="14970" w="65243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9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fill="none" h="14970" w="65243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9"/>
            <p:cNvSpPr/>
            <p:nvPr/>
          </p:nvSpPr>
          <p:spPr>
            <a:xfrm>
              <a:off x="1537750" y="-272950"/>
              <a:ext cx="1186375" cy="185200"/>
            </a:xfrm>
            <a:custGeom>
              <a:rect b="b" l="l" r="r" t="t"/>
              <a:pathLst>
                <a:path extrusionOk="0" h="7408" w="47455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5" name="Google Shape;2755;p29"/>
          <p:cNvGrpSpPr/>
          <p:nvPr/>
        </p:nvGrpSpPr>
        <p:grpSpPr>
          <a:xfrm flipH="1">
            <a:off x="8308349" y="3132754"/>
            <a:ext cx="764487" cy="2010759"/>
            <a:chOff x="9765662" y="-2191721"/>
            <a:chExt cx="764487" cy="2010759"/>
          </a:xfrm>
        </p:grpSpPr>
        <p:sp>
          <p:nvSpPr>
            <p:cNvPr id="2756" name="Google Shape;2756;p29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h="38959" w="9138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29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fill="none" h="38959" w="9138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29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h="38959" w="1381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29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fill="none" h="38959" w="1381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29"/>
            <p:cNvSpPr/>
            <p:nvPr/>
          </p:nvSpPr>
          <p:spPr>
            <a:xfrm>
              <a:off x="9978552" y="-1376229"/>
              <a:ext cx="338037" cy="168316"/>
            </a:xfrm>
            <a:custGeom>
              <a:rect b="b" l="l" r="r" t="t"/>
              <a:pathLst>
                <a:path extrusionOk="0" h="4550" w="9138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29"/>
            <p:cNvSpPr/>
            <p:nvPr/>
          </p:nvSpPr>
          <p:spPr>
            <a:xfrm>
              <a:off x="9978552" y="-1376229"/>
              <a:ext cx="237344" cy="168316"/>
            </a:xfrm>
            <a:custGeom>
              <a:rect b="b" l="l" r="r" t="t"/>
              <a:pathLst>
                <a:path extrusionOk="0" fill="none" h="4550" w="6416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29"/>
            <p:cNvSpPr/>
            <p:nvPr/>
          </p:nvSpPr>
          <p:spPr>
            <a:xfrm>
              <a:off x="10266906" y="-1376229"/>
              <a:ext cx="49681" cy="84195"/>
            </a:xfrm>
            <a:custGeom>
              <a:rect b="b" l="l" r="r" t="t"/>
              <a:pathLst>
                <a:path extrusionOk="0" fill="none" h="2276" w="1343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29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h="2684" w="1381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29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fill="none" h="2684" w="1381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29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h="4239" w="857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29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fill="none" h="4239" w="857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29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h="1168" w="857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29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fill="none" h="1168" w="857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29"/>
            <p:cNvSpPr/>
            <p:nvPr/>
          </p:nvSpPr>
          <p:spPr>
            <a:xfrm>
              <a:off x="9990057" y="-2159390"/>
              <a:ext cx="315028" cy="22343"/>
            </a:xfrm>
            <a:custGeom>
              <a:rect b="b" l="l" r="r" t="t"/>
              <a:pathLst>
                <a:path extrusionOk="0" h="604" w="8516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29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h="5386" w="20083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29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fill="none" h="5386" w="20083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29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h="5386" w="13318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29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fill="none" h="5386" w="13318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29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h="4764" w="3617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29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fill="none" h="4764" w="3617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29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h="4764" w="3636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29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fill="none" h="4764" w="3636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29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h="1362" w="7271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29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fill="none" h="1362" w="7271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29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h="1362" w="319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29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fill="none" h="1362" w="319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29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h="1362" w="3209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29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fill="none" h="1362" w="3209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29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h="2353" w="11627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29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fill="none" h="2353" w="11627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29"/>
            <p:cNvSpPr/>
            <p:nvPr/>
          </p:nvSpPr>
          <p:spPr>
            <a:xfrm>
              <a:off x="9932497" y="-1834303"/>
              <a:ext cx="430112" cy="43170"/>
            </a:xfrm>
            <a:custGeom>
              <a:rect b="b" l="l" r="r" t="t"/>
              <a:pathLst>
                <a:path extrusionOk="0" h="1167" w="11627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29"/>
            <p:cNvSpPr/>
            <p:nvPr/>
          </p:nvSpPr>
          <p:spPr>
            <a:xfrm>
              <a:off x="9775021" y="-1658849"/>
              <a:ext cx="742920" cy="36734"/>
            </a:xfrm>
            <a:custGeom>
              <a:rect b="b" l="l" r="r" t="t"/>
              <a:pathLst>
                <a:path extrusionOk="0" h="993" w="20083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29"/>
            <p:cNvSpPr/>
            <p:nvPr/>
          </p:nvSpPr>
          <p:spPr>
            <a:xfrm>
              <a:off x="9775021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29"/>
            <p:cNvSpPr/>
            <p:nvPr/>
          </p:nvSpPr>
          <p:spPr>
            <a:xfrm>
              <a:off x="9867058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29"/>
            <p:cNvSpPr/>
            <p:nvPr/>
          </p:nvSpPr>
          <p:spPr>
            <a:xfrm>
              <a:off x="9961980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9"/>
            <p:cNvSpPr/>
            <p:nvPr/>
          </p:nvSpPr>
          <p:spPr>
            <a:xfrm>
              <a:off x="10056939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29"/>
            <p:cNvSpPr/>
            <p:nvPr/>
          </p:nvSpPr>
          <p:spPr>
            <a:xfrm>
              <a:off x="10151860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29"/>
            <p:cNvSpPr/>
            <p:nvPr/>
          </p:nvSpPr>
          <p:spPr>
            <a:xfrm>
              <a:off x="10247485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29"/>
            <p:cNvSpPr/>
            <p:nvPr/>
          </p:nvSpPr>
          <p:spPr>
            <a:xfrm>
              <a:off x="10342407" y="-1658849"/>
              <a:ext cx="83492" cy="36734"/>
            </a:xfrm>
            <a:custGeom>
              <a:rect b="b" l="l" r="r" t="t"/>
              <a:pathLst>
                <a:path extrusionOk="0" fill="none" h="993" w="2257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29"/>
            <p:cNvSpPr/>
            <p:nvPr/>
          </p:nvSpPr>
          <p:spPr>
            <a:xfrm>
              <a:off x="10437366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29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29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29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29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29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29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29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29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29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h="3636" w="313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29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fill="none" h="3636" w="313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29"/>
            <p:cNvSpPr/>
            <p:nvPr/>
          </p:nvSpPr>
          <p:spPr>
            <a:xfrm>
              <a:off x="10045397" y="-1658849"/>
              <a:ext cx="11579" cy="36734"/>
            </a:xfrm>
            <a:custGeom>
              <a:rect b="b" l="l" r="r" t="t"/>
              <a:pathLst>
                <a:path extrusionOk="0" h="993" w="313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29"/>
            <p:cNvSpPr/>
            <p:nvPr/>
          </p:nvSpPr>
          <p:spPr>
            <a:xfrm>
              <a:off x="10141059" y="-1622153"/>
              <a:ext cx="10839" cy="134505"/>
            </a:xfrm>
            <a:custGeom>
              <a:rect b="b" l="l" r="r" t="t"/>
              <a:pathLst>
                <a:path extrusionOk="0" h="3636" w="293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29"/>
            <p:cNvSpPr/>
            <p:nvPr/>
          </p:nvSpPr>
          <p:spPr>
            <a:xfrm>
              <a:off x="10141059" y="-1658849"/>
              <a:ext cx="10839" cy="36734"/>
            </a:xfrm>
            <a:custGeom>
              <a:rect b="b" l="l" r="r" t="t"/>
              <a:pathLst>
                <a:path extrusionOk="0" h="993" w="293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29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29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29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29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29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29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29"/>
            <p:cNvSpPr/>
            <p:nvPr/>
          </p:nvSpPr>
          <p:spPr>
            <a:xfrm>
              <a:off x="10330902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29"/>
            <p:cNvSpPr/>
            <p:nvPr/>
          </p:nvSpPr>
          <p:spPr>
            <a:xfrm>
              <a:off x="1042586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29"/>
            <p:cNvSpPr/>
            <p:nvPr/>
          </p:nvSpPr>
          <p:spPr>
            <a:xfrm>
              <a:off x="1042586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29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h="2995" w="20666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29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fill="none" h="2995" w="20666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29"/>
            <p:cNvSpPr/>
            <p:nvPr/>
          </p:nvSpPr>
          <p:spPr>
            <a:xfrm>
              <a:off x="10171281" y="-1769603"/>
              <a:ext cx="222954" cy="110793"/>
            </a:xfrm>
            <a:custGeom>
              <a:rect b="b" l="l" r="r" t="t"/>
              <a:pathLst>
                <a:path extrusionOk="0" h="2995" w="6027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29"/>
            <p:cNvSpPr/>
            <p:nvPr/>
          </p:nvSpPr>
          <p:spPr>
            <a:xfrm>
              <a:off x="9765662" y="-1769603"/>
              <a:ext cx="628577" cy="110793"/>
            </a:xfrm>
            <a:custGeom>
              <a:rect b="b" l="l" r="r" t="t"/>
              <a:pathLst>
                <a:path extrusionOk="0" fill="none" h="2995" w="16992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29"/>
            <p:cNvSpPr/>
            <p:nvPr/>
          </p:nvSpPr>
          <p:spPr>
            <a:xfrm>
              <a:off x="9932497" y="-1769603"/>
              <a:ext cx="238824" cy="110793"/>
            </a:xfrm>
            <a:custGeom>
              <a:rect b="b" l="l" r="r" t="t"/>
              <a:pathLst>
                <a:path extrusionOk="0" h="2995" w="6456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29"/>
            <p:cNvSpPr/>
            <p:nvPr/>
          </p:nvSpPr>
          <p:spPr>
            <a:xfrm>
              <a:off x="9765662" y="-1769603"/>
              <a:ext cx="405660" cy="110793"/>
            </a:xfrm>
            <a:custGeom>
              <a:rect b="b" l="l" r="r" t="t"/>
              <a:pathLst>
                <a:path extrusionOk="0" fill="none" h="2995" w="10966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29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h="2995" w="4511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29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fill="none" h="2995" w="4511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29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h="3014" w="20666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29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fill="none" h="3014" w="20666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29"/>
            <p:cNvSpPr/>
            <p:nvPr/>
          </p:nvSpPr>
          <p:spPr>
            <a:xfrm>
              <a:off x="10171281" y="-1487686"/>
              <a:ext cx="222954" cy="111495"/>
            </a:xfrm>
            <a:custGeom>
              <a:rect b="b" l="l" r="r" t="t"/>
              <a:pathLst>
                <a:path extrusionOk="0" h="3014" w="6027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29"/>
            <p:cNvSpPr/>
            <p:nvPr/>
          </p:nvSpPr>
          <p:spPr>
            <a:xfrm>
              <a:off x="9765662" y="-1487686"/>
              <a:ext cx="628577" cy="111495"/>
            </a:xfrm>
            <a:custGeom>
              <a:rect b="b" l="l" r="r" t="t"/>
              <a:pathLst>
                <a:path extrusionOk="0" fill="none" h="3014" w="16992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29"/>
            <p:cNvSpPr/>
            <p:nvPr/>
          </p:nvSpPr>
          <p:spPr>
            <a:xfrm>
              <a:off x="9932497" y="-1487686"/>
              <a:ext cx="238824" cy="111495"/>
            </a:xfrm>
            <a:custGeom>
              <a:rect b="b" l="l" r="r" t="t"/>
              <a:pathLst>
                <a:path extrusionOk="0" h="3014" w="6456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29"/>
            <p:cNvSpPr/>
            <p:nvPr/>
          </p:nvSpPr>
          <p:spPr>
            <a:xfrm>
              <a:off x="9765662" y="-1487686"/>
              <a:ext cx="405660" cy="111495"/>
            </a:xfrm>
            <a:custGeom>
              <a:rect b="b" l="l" r="r" t="t"/>
              <a:pathLst>
                <a:path extrusionOk="0" fill="none" h="3014" w="10966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29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h="3014" w="4511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29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fill="none" h="3014" w="4511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29"/>
            <p:cNvSpPr/>
            <p:nvPr/>
          </p:nvSpPr>
          <p:spPr>
            <a:xfrm>
              <a:off x="9880005" y="-1879618"/>
              <a:ext cx="535097" cy="76981"/>
            </a:xfrm>
            <a:custGeom>
              <a:rect b="b" l="l" r="r" t="t"/>
              <a:pathLst>
                <a:path extrusionOk="0" h="2081" w="14465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29"/>
            <p:cNvSpPr/>
            <p:nvPr/>
          </p:nvSpPr>
          <p:spPr>
            <a:xfrm>
              <a:off x="9880005" y="-1879618"/>
              <a:ext cx="426487" cy="76981"/>
            </a:xfrm>
            <a:custGeom>
              <a:rect b="b" l="l" r="r" t="t"/>
              <a:pathLst>
                <a:path extrusionOk="0" h="2081" w="11529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29"/>
            <p:cNvSpPr/>
            <p:nvPr/>
          </p:nvSpPr>
          <p:spPr>
            <a:xfrm>
              <a:off x="9880005" y="-1879618"/>
              <a:ext cx="243115" cy="76981"/>
            </a:xfrm>
            <a:custGeom>
              <a:rect b="b" l="l" r="r" t="t"/>
              <a:pathLst>
                <a:path extrusionOk="0" h="2081" w="6572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29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h="2062" w="16953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29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fill="none" h="2062" w="16953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29"/>
            <p:cNvSpPr/>
            <p:nvPr/>
          </p:nvSpPr>
          <p:spPr>
            <a:xfrm>
              <a:off x="10109430" y="-2078118"/>
              <a:ext cx="224397" cy="76279"/>
            </a:xfrm>
            <a:custGeom>
              <a:rect b="b" l="l" r="r" t="t"/>
              <a:pathLst>
                <a:path extrusionOk="0" h="2062" w="6066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29"/>
            <p:cNvSpPr/>
            <p:nvPr/>
          </p:nvSpPr>
          <p:spPr>
            <a:xfrm>
              <a:off x="9833987" y="-2078118"/>
              <a:ext cx="499843" cy="76279"/>
            </a:xfrm>
            <a:custGeom>
              <a:rect b="b" l="l" r="r" t="t"/>
              <a:pathLst>
                <a:path extrusionOk="0" fill="none" h="2062" w="13512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29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h="2062" w="7699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29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fill="none" h="2062" w="7699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843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30"/>
          <p:cNvSpPr txBox="1"/>
          <p:nvPr>
            <p:ph hasCustomPrompt="1" type="title"/>
          </p:nvPr>
        </p:nvSpPr>
        <p:spPr>
          <a:xfrm>
            <a:off x="4451775" y="660725"/>
            <a:ext cx="3972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45" name="Google Shape;2845;p30"/>
          <p:cNvSpPr txBox="1"/>
          <p:nvPr>
            <p:ph idx="1" type="subTitle"/>
          </p:nvPr>
        </p:nvSpPr>
        <p:spPr>
          <a:xfrm>
            <a:off x="4451775" y="1455454"/>
            <a:ext cx="39723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846" name="Google Shape;2846;p30"/>
          <p:cNvSpPr txBox="1"/>
          <p:nvPr>
            <p:ph hasCustomPrompt="1" idx="2" type="title"/>
          </p:nvPr>
        </p:nvSpPr>
        <p:spPr>
          <a:xfrm>
            <a:off x="4451775" y="1955348"/>
            <a:ext cx="3972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47" name="Google Shape;2847;p30"/>
          <p:cNvSpPr txBox="1"/>
          <p:nvPr>
            <p:ph idx="3" type="subTitle"/>
          </p:nvPr>
        </p:nvSpPr>
        <p:spPr>
          <a:xfrm>
            <a:off x="4451775" y="2751025"/>
            <a:ext cx="39723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848" name="Google Shape;2848;p30"/>
          <p:cNvSpPr txBox="1"/>
          <p:nvPr>
            <p:ph hasCustomPrompt="1" idx="4" type="title"/>
          </p:nvPr>
        </p:nvSpPr>
        <p:spPr>
          <a:xfrm>
            <a:off x="4451775" y="3321398"/>
            <a:ext cx="3972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49" name="Google Shape;2849;p30"/>
          <p:cNvSpPr txBox="1"/>
          <p:nvPr>
            <p:ph idx="5" type="subTitle"/>
          </p:nvPr>
        </p:nvSpPr>
        <p:spPr>
          <a:xfrm>
            <a:off x="4451775" y="4117075"/>
            <a:ext cx="39723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850" name="Google Shape;2850;p30"/>
          <p:cNvGrpSpPr/>
          <p:nvPr/>
        </p:nvGrpSpPr>
        <p:grpSpPr>
          <a:xfrm>
            <a:off x="-7683" y="4070300"/>
            <a:ext cx="9151633" cy="1073228"/>
            <a:chOff x="-2293683" y="4070300"/>
            <a:chExt cx="9151633" cy="1073228"/>
          </a:xfrm>
        </p:grpSpPr>
        <p:sp>
          <p:nvSpPr>
            <p:cNvPr id="2851" name="Google Shape;2851;p30"/>
            <p:cNvSpPr/>
            <p:nvPr/>
          </p:nvSpPr>
          <p:spPr>
            <a:xfrm>
              <a:off x="-2293683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30"/>
            <p:cNvSpPr/>
            <p:nvPr/>
          </p:nvSpPr>
          <p:spPr>
            <a:xfrm>
              <a:off x="1572250" y="4717725"/>
              <a:ext cx="52857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3" name="Google Shape;2853;p30"/>
          <p:cNvGrpSpPr/>
          <p:nvPr/>
        </p:nvGrpSpPr>
        <p:grpSpPr>
          <a:xfrm>
            <a:off x="6051282" y="267120"/>
            <a:ext cx="965604" cy="239081"/>
            <a:chOff x="4036326" y="-955475"/>
            <a:chExt cx="1775987" cy="439811"/>
          </a:xfrm>
        </p:grpSpPr>
        <p:sp>
          <p:nvSpPr>
            <p:cNvPr id="2854" name="Google Shape;2854;p30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30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6" name="Google Shape;2856;p30"/>
          <p:cNvGrpSpPr/>
          <p:nvPr/>
        </p:nvGrpSpPr>
        <p:grpSpPr>
          <a:xfrm>
            <a:off x="-573937" y="295017"/>
            <a:ext cx="1477088" cy="365703"/>
            <a:chOff x="4036326" y="-955475"/>
            <a:chExt cx="1775987" cy="439811"/>
          </a:xfrm>
        </p:grpSpPr>
        <p:sp>
          <p:nvSpPr>
            <p:cNvPr id="2857" name="Google Shape;2857;p30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30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9" name="Google Shape;2859;p30"/>
          <p:cNvGrpSpPr/>
          <p:nvPr/>
        </p:nvGrpSpPr>
        <p:grpSpPr>
          <a:xfrm>
            <a:off x="8511463" y="203805"/>
            <a:ext cx="1477088" cy="365703"/>
            <a:chOff x="4036326" y="-955475"/>
            <a:chExt cx="1775987" cy="439811"/>
          </a:xfrm>
        </p:grpSpPr>
        <p:sp>
          <p:nvSpPr>
            <p:cNvPr id="2860" name="Google Shape;2860;p30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30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4"/>
          <p:cNvGrpSpPr/>
          <p:nvPr/>
        </p:nvGrpSpPr>
        <p:grpSpPr>
          <a:xfrm>
            <a:off x="-2293683" y="4070300"/>
            <a:ext cx="13807567" cy="1073228"/>
            <a:chOff x="-2293683" y="4070300"/>
            <a:chExt cx="13807567" cy="1073228"/>
          </a:xfrm>
        </p:grpSpPr>
        <p:grpSp>
          <p:nvGrpSpPr>
            <p:cNvPr id="430" name="Google Shape;430;p4"/>
            <p:cNvGrpSpPr/>
            <p:nvPr/>
          </p:nvGrpSpPr>
          <p:grpSpPr>
            <a:xfrm>
              <a:off x="-2293683" y="4070300"/>
              <a:ext cx="13807567" cy="1073228"/>
              <a:chOff x="-1066800" y="4070300"/>
              <a:chExt cx="13807567" cy="1073228"/>
            </a:xfrm>
          </p:grpSpPr>
          <p:sp>
            <p:nvSpPr>
              <p:cNvPr id="431" name="Google Shape;431;p4"/>
              <p:cNvSpPr/>
              <p:nvPr/>
            </p:nvSpPr>
            <p:spPr>
              <a:xfrm>
                <a:off x="-1066800" y="4070300"/>
                <a:ext cx="3865929" cy="1073228"/>
              </a:xfrm>
              <a:custGeom>
                <a:rect b="b" l="l" r="r" t="t"/>
                <a:pathLst>
                  <a:path extrusionOk="0" h="24826" w="89427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4"/>
              <p:cNvSpPr/>
              <p:nvPr/>
            </p:nvSpPr>
            <p:spPr>
              <a:xfrm flipH="1">
                <a:off x="8874838" y="4070300"/>
                <a:ext cx="3865929" cy="1073228"/>
              </a:xfrm>
              <a:custGeom>
                <a:rect b="b" l="l" r="r" t="t"/>
                <a:pathLst>
                  <a:path extrusionOk="0" h="24826" w="89427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3" name="Google Shape;433;p4"/>
            <p:cNvSpPr/>
            <p:nvPr/>
          </p:nvSpPr>
          <p:spPr>
            <a:xfrm>
              <a:off x="1572250" y="4717725"/>
              <a:ext cx="6078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4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5" name="Google Shape;435;p4"/>
          <p:cNvSpPr txBox="1"/>
          <p:nvPr>
            <p:ph idx="1" type="body"/>
          </p:nvPr>
        </p:nvSpPr>
        <p:spPr>
          <a:xfrm>
            <a:off x="716900" y="1051849"/>
            <a:ext cx="7704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/>
        </p:txBody>
      </p:sp>
      <p:grpSp>
        <p:nvGrpSpPr>
          <p:cNvPr id="436" name="Google Shape;436;p4"/>
          <p:cNvGrpSpPr/>
          <p:nvPr/>
        </p:nvGrpSpPr>
        <p:grpSpPr>
          <a:xfrm>
            <a:off x="1128982" y="182920"/>
            <a:ext cx="965604" cy="239081"/>
            <a:chOff x="4036326" y="-955475"/>
            <a:chExt cx="1775987" cy="439811"/>
          </a:xfrm>
        </p:grpSpPr>
        <p:sp>
          <p:nvSpPr>
            <p:cNvPr id="437" name="Google Shape;437;p4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4"/>
          <p:cNvGrpSpPr/>
          <p:nvPr/>
        </p:nvGrpSpPr>
        <p:grpSpPr>
          <a:xfrm>
            <a:off x="7553332" y="92995"/>
            <a:ext cx="965604" cy="239081"/>
            <a:chOff x="4036326" y="-955475"/>
            <a:chExt cx="1775987" cy="439811"/>
          </a:xfrm>
        </p:grpSpPr>
        <p:sp>
          <p:nvSpPr>
            <p:cNvPr id="440" name="Google Shape;440;p4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4"/>
          <p:cNvGrpSpPr/>
          <p:nvPr/>
        </p:nvGrpSpPr>
        <p:grpSpPr>
          <a:xfrm flipH="1">
            <a:off x="8513925" y="3197463"/>
            <a:ext cx="665236" cy="1946062"/>
            <a:chOff x="8991157" y="-2384450"/>
            <a:chExt cx="665236" cy="1946062"/>
          </a:xfrm>
        </p:grpSpPr>
        <p:sp>
          <p:nvSpPr>
            <p:cNvPr id="443" name="Google Shape;443;p4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1" name="Google Shape;471;p4"/>
          <p:cNvGrpSpPr/>
          <p:nvPr/>
        </p:nvGrpSpPr>
        <p:grpSpPr>
          <a:xfrm flipH="1">
            <a:off x="-210613" y="3132729"/>
            <a:ext cx="764487" cy="2010759"/>
            <a:chOff x="9765662" y="-2191721"/>
            <a:chExt cx="764487" cy="2010759"/>
          </a:xfrm>
        </p:grpSpPr>
        <p:sp>
          <p:nvSpPr>
            <p:cNvPr id="472" name="Google Shape;472;p4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h="38959" w="9138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fill="none" h="38959" w="9138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h="38959" w="1381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fill="none" h="38959" w="1381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9978552" y="-1376229"/>
              <a:ext cx="338037" cy="168316"/>
            </a:xfrm>
            <a:custGeom>
              <a:rect b="b" l="l" r="r" t="t"/>
              <a:pathLst>
                <a:path extrusionOk="0" h="4550" w="9138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9978552" y="-1376229"/>
              <a:ext cx="237344" cy="168316"/>
            </a:xfrm>
            <a:custGeom>
              <a:rect b="b" l="l" r="r" t="t"/>
              <a:pathLst>
                <a:path extrusionOk="0" fill="none" h="4550" w="6416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10266906" y="-1376229"/>
              <a:ext cx="49681" cy="84195"/>
            </a:xfrm>
            <a:custGeom>
              <a:rect b="b" l="l" r="r" t="t"/>
              <a:pathLst>
                <a:path extrusionOk="0" fill="none" h="2276" w="1343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h="2684" w="1381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fill="none" h="2684" w="1381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h="4239" w="857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fill="none" h="4239" w="857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h="1168" w="857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fill="none" h="1168" w="857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9990057" y="-2159390"/>
              <a:ext cx="315028" cy="22343"/>
            </a:xfrm>
            <a:custGeom>
              <a:rect b="b" l="l" r="r" t="t"/>
              <a:pathLst>
                <a:path extrusionOk="0" h="604" w="8516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h="5386" w="20083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fill="none" h="5386" w="20083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h="5386" w="13318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fill="none" h="5386" w="13318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h="4764" w="3617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fill="none" h="4764" w="3617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h="4764" w="3636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fill="none" h="4764" w="3636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h="1362" w="7271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fill="none" h="1362" w="7271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h="1362" w="319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fill="none" h="1362" w="319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h="1362" w="3209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fill="none" h="1362" w="3209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h="2353" w="11627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fill="none" h="2353" w="11627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9932497" y="-1834303"/>
              <a:ext cx="430112" cy="43170"/>
            </a:xfrm>
            <a:custGeom>
              <a:rect b="b" l="l" r="r" t="t"/>
              <a:pathLst>
                <a:path extrusionOk="0" h="1167" w="11627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9775021" y="-1658849"/>
              <a:ext cx="742920" cy="36734"/>
            </a:xfrm>
            <a:custGeom>
              <a:rect b="b" l="l" r="r" t="t"/>
              <a:pathLst>
                <a:path extrusionOk="0" h="993" w="20083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9775021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9867058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9961980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10056939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10151860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10247485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10342407" y="-1658849"/>
              <a:ext cx="83492" cy="36734"/>
            </a:xfrm>
            <a:custGeom>
              <a:rect b="b" l="l" r="r" t="t"/>
              <a:pathLst>
                <a:path extrusionOk="0" fill="none" h="993" w="2257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10437366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h="3636" w="313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fill="none" h="3636" w="313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10045397" y="-1658849"/>
              <a:ext cx="11579" cy="36734"/>
            </a:xfrm>
            <a:custGeom>
              <a:rect b="b" l="l" r="r" t="t"/>
              <a:pathLst>
                <a:path extrusionOk="0" h="993" w="313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10141059" y="-1622153"/>
              <a:ext cx="10839" cy="134505"/>
            </a:xfrm>
            <a:custGeom>
              <a:rect b="b" l="l" r="r" t="t"/>
              <a:pathLst>
                <a:path extrusionOk="0" h="3636" w="293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10141059" y="-1658849"/>
              <a:ext cx="10839" cy="36734"/>
            </a:xfrm>
            <a:custGeom>
              <a:rect b="b" l="l" r="r" t="t"/>
              <a:pathLst>
                <a:path extrusionOk="0" h="993" w="293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0330902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1042586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1042586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h="2995" w="20666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fill="none" h="2995" w="20666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10171281" y="-1769603"/>
              <a:ext cx="222954" cy="110793"/>
            </a:xfrm>
            <a:custGeom>
              <a:rect b="b" l="l" r="r" t="t"/>
              <a:pathLst>
                <a:path extrusionOk="0" h="2995" w="6027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9765662" y="-1769603"/>
              <a:ext cx="628577" cy="110793"/>
            </a:xfrm>
            <a:custGeom>
              <a:rect b="b" l="l" r="r" t="t"/>
              <a:pathLst>
                <a:path extrusionOk="0" fill="none" h="2995" w="16992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9932497" y="-1769603"/>
              <a:ext cx="238824" cy="110793"/>
            </a:xfrm>
            <a:custGeom>
              <a:rect b="b" l="l" r="r" t="t"/>
              <a:pathLst>
                <a:path extrusionOk="0" h="2995" w="6456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9765662" y="-1769603"/>
              <a:ext cx="405660" cy="110793"/>
            </a:xfrm>
            <a:custGeom>
              <a:rect b="b" l="l" r="r" t="t"/>
              <a:pathLst>
                <a:path extrusionOk="0" fill="none" h="2995" w="10966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h="2995" w="4511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fill="none" h="2995" w="4511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h="3014" w="20666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fill="none" h="3014" w="20666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10171281" y="-1487686"/>
              <a:ext cx="222954" cy="111495"/>
            </a:xfrm>
            <a:custGeom>
              <a:rect b="b" l="l" r="r" t="t"/>
              <a:pathLst>
                <a:path extrusionOk="0" h="3014" w="6027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9765662" y="-1487686"/>
              <a:ext cx="628577" cy="111495"/>
            </a:xfrm>
            <a:custGeom>
              <a:rect b="b" l="l" r="r" t="t"/>
              <a:pathLst>
                <a:path extrusionOk="0" fill="none" h="3014" w="16992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9932497" y="-1487686"/>
              <a:ext cx="238824" cy="111495"/>
            </a:xfrm>
            <a:custGeom>
              <a:rect b="b" l="l" r="r" t="t"/>
              <a:pathLst>
                <a:path extrusionOk="0" h="3014" w="6456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9765662" y="-1487686"/>
              <a:ext cx="405660" cy="111495"/>
            </a:xfrm>
            <a:custGeom>
              <a:rect b="b" l="l" r="r" t="t"/>
              <a:pathLst>
                <a:path extrusionOk="0" fill="none" h="3014" w="10966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h="3014" w="4511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fill="none" h="3014" w="4511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9880005" y="-1879618"/>
              <a:ext cx="535097" cy="76981"/>
            </a:xfrm>
            <a:custGeom>
              <a:rect b="b" l="l" r="r" t="t"/>
              <a:pathLst>
                <a:path extrusionOk="0" h="2081" w="14465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9880005" y="-1879618"/>
              <a:ext cx="426487" cy="76981"/>
            </a:xfrm>
            <a:custGeom>
              <a:rect b="b" l="l" r="r" t="t"/>
              <a:pathLst>
                <a:path extrusionOk="0" h="2081" w="11529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9880005" y="-1879618"/>
              <a:ext cx="243115" cy="76981"/>
            </a:xfrm>
            <a:custGeom>
              <a:rect b="b" l="l" r="r" t="t"/>
              <a:pathLst>
                <a:path extrusionOk="0" h="2081" w="6572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h="2062" w="16953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fill="none" h="2062" w="16953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10109430" y="-2078118"/>
              <a:ext cx="224397" cy="76279"/>
            </a:xfrm>
            <a:custGeom>
              <a:rect b="b" l="l" r="r" t="t"/>
              <a:pathLst>
                <a:path extrusionOk="0" h="2062" w="6066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9833987" y="-2078118"/>
              <a:ext cx="499843" cy="76279"/>
            </a:xfrm>
            <a:custGeom>
              <a:rect b="b" l="l" r="r" t="t"/>
              <a:pathLst>
                <a:path extrusionOk="0" fill="none" h="2062" w="13512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h="2062" w="7699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fill="none" h="2062" w="7699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31"/>
          <p:cNvSpPr txBox="1"/>
          <p:nvPr>
            <p:ph type="title"/>
          </p:nvPr>
        </p:nvSpPr>
        <p:spPr>
          <a:xfrm>
            <a:off x="1369659" y="2611923"/>
            <a:ext cx="2866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64" name="Google Shape;2864;p31"/>
          <p:cNvSpPr txBox="1"/>
          <p:nvPr>
            <p:ph idx="2" type="title"/>
          </p:nvPr>
        </p:nvSpPr>
        <p:spPr>
          <a:xfrm>
            <a:off x="4907841" y="2611923"/>
            <a:ext cx="2866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65" name="Google Shape;2865;p31"/>
          <p:cNvSpPr txBox="1"/>
          <p:nvPr>
            <p:ph hasCustomPrompt="1" idx="3" type="title"/>
          </p:nvPr>
        </p:nvSpPr>
        <p:spPr>
          <a:xfrm>
            <a:off x="2423409" y="1888596"/>
            <a:ext cx="75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66" name="Google Shape;2866;p31"/>
          <p:cNvSpPr txBox="1"/>
          <p:nvPr>
            <p:ph idx="1" type="subTitle"/>
          </p:nvPr>
        </p:nvSpPr>
        <p:spPr>
          <a:xfrm>
            <a:off x="1370709" y="2826231"/>
            <a:ext cx="2864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867" name="Google Shape;2867;p31"/>
          <p:cNvSpPr txBox="1"/>
          <p:nvPr>
            <p:ph hasCustomPrompt="1" idx="4" type="title"/>
          </p:nvPr>
        </p:nvSpPr>
        <p:spPr>
          <a:xfrm>
            <a:off x="5961591" y="1888596"/>
            <a:ext cx="759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68" name="Google Shape;2868;p31"/>
          <p:cNvSpPr txBox="1"/>
          <p:nvPr>
            <p:ph idx="5" type="subTitle"/>
          </p:nvPr>
        </p:nvSpPr>
        <p:spPr>
          <a:xfrm>
            <a:off x="4908891" y="2826231"/>
            <a:ext cx="2864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869" name="Google Shape;2869;p31"/>
          <p:cNvSpPr txBox="1"/>
          <p:nvPr>
            <p:ph idx="6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70" name="Google Shape;2870;p31"/>
          <p:cNvGrpSpPr/>
          <p:nvPr/>
        </p:nvGrpSpPr>
        <p:grpSpPr>
          <a:xfrm>
            <a:off x="-2293683" y="4070300"/>
            <a:ext cx="13807567" cy="1073228"/>
            <a:chOff x="-2293683" y="4070300"/>
            <a:chExt cx="13807567" cy="1073228"/>
          </a:xfrm>
        </p:grpSpPr>
        <p:grpSp>
          <p:nvGrpSpPr>
            <p:cNvPr id="2871" name="Google Shape;2871;p31"/>
            <p:cNvGrpSpPr/>
            <p:nvPr/>
          </p:nvGrpSpPr>
          <p:grpSpPr>
            <a:xfrm>
              <a:off x="-2293683" y="4070300"/>
              <a:ext cx="13807567" cy="1073228"/>
              <a:chOff x="-1066800" y="4070300"/>
              <a:chExt cx="13807567" cy="1073228"/>
            </a:xfrm>
          </p:grpSpPr>
          <p:sp>
            <p:nvSpPr>
              <p:cNvPr id="2872" name="Google Shape;2872;p31"/>
              <p:cNvSpPr/>
              <p:nvPr/>
            </p:nvSpPr>
            <p:spPr>
              <a:xfrm>
                <a:off x="-1066800" y="4070300"/>
                <a:ext cx="3865929" cy="1073228"/>
              </a:xfrm>
              <a:custGeom>
                <a:rect b="b" l="l" r="r" t="t"/>
                <a:pathLst>
                  <a:path extrusionOk="0" h="24826" w="89427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31"/>
              <p:cNvSpPr/>
              <p:nvPr/>
            </p:nvSpPr>
            <p:spPr>
              <a:xfrm flipH="1">
                <a:off x="8874838" y="4070300"/>
                <a:ext cx="3865929" cy="1073228"/>
              </a:xfrm>
              <a:custGeom>
                <a:rect b="b" l="l" r="r" t="t"/>
                <a:pathLst>
                  <a:path extrusionOk="0" h="24826" w="89427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74" name="Google Shape;2874;p31"/>
            <p:cNvSpPr/>
            <p:nvPr/>
          </p:nvSpPr>
          <p:spPr>
            <a:xfrm>
              <a:off x="1572250" y="4717725"/>
              <a:ext cx="6078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5" name="Google Shape;2875;p31"/>
          <p:cNvGrpSpPr/>
          <p:nvPr/>
        </p:nvGrpSpPr>
        <p:grpSpPr>
          <a:xfrm>
            <a:off x="598232" y="150720"/>
            <a:ext cx="965604" cy="239081"/>
            <a:chOff x="4036326" y="-955475"/>
            <a:chExt cx="1775987" cy="439811"/>
          </a:xfrm>
        </p:grpSpPr>
        <p:sp>
          <p:nvSpPr>
            <p:cNvPr id="2876" name="Google Shape;2876;p31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1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8" name="Google Shape;2878;p31"/>
          <p:cNvGrpSpPr/>
          <p:nvPr/>
        </p:nvGrpSpPr>
        <p:grpSpPr>
          <a:xfrm>
            <a:off x="7699857" y="150720"/>
            <a:ext cx="965604" cy="239081"/>
            <a:chOff x="4036326" y="-955475"/>
            <a:chExt cx="1775987" cy="439811"/>
          </a:xfrm>
        </p:grpSpPr>
        <p:sp>
          <p:nvSpPr>
            <p:cNvPr id="2879" name="Google Shape;2879;p31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1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1" name="Google Shape;2881;p31"/>
          <p:cNvGrpSpPr/>
          <p:nvPr/>
        </p:nvGrpSpPr>
        <p:grpSpPr>
          <a:xfrm flipH="1">
            <a:off x="-98027" y="3938138"/>
            <a:ext cx="811246" cy="1205364"/>
            <a:chOff x="8044750" y="-1789024"/>
            <a:chExt cx="811246" cy="1205364"/>
          </a:xfrm>
        </p:grpSpPr>
        <p:sp>
          <p:nvSpPr>
            <p:cNvPr id="2882" name="Google Shape;2882;p31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1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1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1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1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31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1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1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1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1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1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1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1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1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1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31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31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31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1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1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2" name="Google Shape;2902;p31"/>
          <p:cNvGrpSpPr/>
          <p:nvPr/>
        </p:nvGrpSpPr>
        <p:grpSpPr>
          <a:xfrm flipH="1">
            <a:off x="8430773" y="3938138"/>
            <a:ext cx="811246" cy="1205364"/>
            <a:chOff x="8044750" y="-1789024"/>
            <a:chExt cx="811246" cy="1205364"/>
          </a:xfrm>
        </p:grpSpPr>
        <p:sp>
          <p:nvSpPr>
            <p:cNvPr id="2903" name="Google Shape;2903;p31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1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1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1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1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1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1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31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31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1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1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1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1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1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1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31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31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1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1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1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4" name="Google Shape;2924;p32"/>
          <p:cNvGrpSpPr/>
          <p:nvPr/>
        </p:nvGrpSpPr>
        <p:grpSpPr>
          <a:xfrm>
            <a:off x="-2293683" y="4070300"/>
            <a:ext cx="13807567" cy="1073228"/>
            <a:chOff x="-2293683" y="4070300"/>
            <a:chExt cx="13807567" cy="1073228"/>
          </a:xfrm>
        </p:grpSpPr>
        <p:grpSp>
          <p:nvGrpSpPr>
            <p:cNvPr id="2925" name="Google Shape;2925;p32"/>
            <p:cNvGrpSpPr/>
            <p:nvPr/>
          </p:nvGrpSpPr>
          <p:grpSpPr>
            <a:xfrm>
              <a:off x="-2293683" y="4070300"/>
              <a:ext cx="13807567" cy="1073228"/>
              <a:chOff x="-1066800" y="4070300"/>
              <a:chExt cx="13807567" cy="1073228"/>
            </a:xfrm>
          </p:grpSpPr>
          <p:sp>
            <p:nvSpPr>
              <p:cNvPr id="2926" name="Google Shape;2926;p32"/>
              <p:cNvSpPr/>
              <p:nvPr/>
            </p:nvSpPr>
            <p:spPr>
              <a:xfrm>
                <a:off x="-1066800" y="4070300"/>
                <a:ext cx="3865929" cy="1073228"/>
              </a:xfrm>
              <a:custGeom>
                <a:rect b="b" l="l" r="r" t="t"/>
                <a:pathLst>
                  <a:path extrusionOk="0" h="24826" w="89427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32"/>
              <p:cNvSpPr/>
              <p:nvPr/>
            </p:nvSpPr>
            <p:spPr>
              <a:xfrm flipH="1">
                <a:off x="8874838" y="4070300"/>
                <a:ext cx="3865929" cy="1073228"/>
              </a:xfrm>
              <a:custGeom>
                <a:rect b="b" l="l" r="r" t="t"/>
                <a:pathLst>
                  <a:path extrusionOk="0" h="24826" w="89427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28" name="Google Shape;2928;p32"/>
            <p:cNvSpPr/>
            <p:nvPr/>
          </p:nvSpPr>
          <p:spPr>
            <a:xfrm>
              <a:off x="1572250" y="4717725"/>
              <a:ext cx="6078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9" name="Google Shape;2929;p32"/>
          <p:cNvGrpSpPr/>
          <p:nvPr/>
        </p:nvGrpSpPr>
        <p:grpSpPr>
          <a:xfrm flipH="1">
            <a:off x="85525" y="3197463"/>
            <a:ext cx="665236" cy="1946062"/>
            <a:chOff x="8991157" y="-2384450"/>
            <a:chExt cx="665236" cy="1946062"/>
          </a:xfrm>
        </p:grpSpPr>
        <p:sp>
          <p:nvSpPr>
            <p:cNvPr id="2930" name="Google Shape;2930;p32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32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2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32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32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32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2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32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32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32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32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32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32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32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32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32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32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32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32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32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32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32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32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32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32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2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2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2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8" name="Google Shape;2958;p32"/>
          <p:cNvSpPr txBox="1"/>
          <p:nvPr>
            <p:ph type="title"/>
          </p:nvPr>
        </p:nvSpPr>
        <p:spPr>
          <a:xfrm>
            <a:off x="3471450" y="576044"/>
            <a:ext cx="4947900" cy="109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59" name="Google Shape;2959;p32"/>
          <p:cNvSpPr txBox="1"/>
          <p:nvPr>
            <p:ph idx="1" type="subTitle"/>
          </p:nvPr>
        </p:nvSpPr>
        <p:spPr>
          <a:xfrm>
            <a:off x="3467850" y="1674589"/>
            <a:ext cx="49515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0" name="Google Shape;2960;p32"/>
          <p:cNvSpPr txBox="1"/>
          <p:nvPr/>
        </p:nvSpPr>
        <p:spPr>
          <a:xfrm>
            <a:off x="3351325" y="3648500"/>
            <a:ext cx="5067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M PLUS 1p"/>
                <a:ea typeface="M PLUS 1p"/>
                <a:cs typeface="M PLUS 1p"/>
                <a:sym typeface="M PLUS 1p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rPr>
              <a:t>, and includes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M PLUS 1p"/>
                <a:ea typeface="M PLUS 1p"/>
                <a:cs typeface="M PLUS 1p"/>
                <a:sym typeface="M PLUS 1p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rPr>
              <a:t>,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M PLUS 1p"/>
                <a:ea typeface="M PLUS 1p"/>
                <a:cs typeface="M PLUS 1p"/>
                <a:sym typeface="M PLUS 1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grpSp>
        <p:nvGrpSpPr>
          <p:cNvPr id="2961" name="Google Shape;2961;p32"/>
          <p:cNvGrpSpPr/>
          <p:nvPr/>
        </p:nvGrpSpPr>
        <p:grpSpPr>
          <a:xfrm>
            <a:off x="1569982" y="210358"/>
            <a:ext cx="965604" cy="239081"/>
            <a:chOff x="4036326" y="-955475"/>
            <a:chExt cx="1775987" cy="439811"/>
          </a:xfrm>
        </p:grpSpPr>
        <p:sp>
          <p:nvSpPr>
            <p:cNvPr id="2962" name="Google Shape;2962;p32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2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4" name="Google Shape;2964;p32"/>
          <p:cNvGrpSpPr/>
          <p:nvPr/>
        </p:nvGrpSpPr>
        <p:grpSpPr>
          <a:xfrm>
            <a:off x="-85487" y="210342"/>
            <a:ext cx="1477088" cy="365703"/>
            <a:chOff x="4036326" y="-955475"/>
            <a:chExt cx="1775987" cy="439811"/>
          </a:xfrm>
        </p:grpSpPr>
        <p:sp>
          <p:nvSpPr>
            <p:cNvPr id="2965" name="Google Shape;2965;p32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2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7" name="Google Shape;2967;p32"/>
          <p:cNvGrpSpPr/>
          <p:nvPr/>
        </p:nvGrpSpPr>
        <p:grpSpPr>
          <a:xfrm>
            <a:off x="8343238" y="147042"/>
            <a:ext cx="1477088" cy="365703"/>
            <a:chOff x="4036326" y="-955475"/>
            <a:chExt cx="1775987" cy="439811"/>
          </a:xfrm>
        </p:grpSpPr>
        <p:sp>
          <p:nvSpPr>
            <p:cNvPr id="2968" name="Google Shape;2968;p32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2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0" name="Google Shape;2970;p32"/>
          <p:cNvGrpSpPr/>
          <p:nvPr/>
        </p:nvGrpSpPr>
        <p:grpSpPr>
          <a:xfrm>
            <a:off x="6943057" y="147058"/>
            <a:ext cx="965604" cy="239081"/>
            <a:chOff x="4036326" y="-955475"/>
            <a:chExt cx="1775987" cy="439811"/>
          </a:xfrm>
        </p:grpSpPr>
        <p:sp>
          <p:nvSpPr>
            <p:cNvPr id="2971" name="Google Shape;2971;p32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2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973" name="Shape 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4" name="Google Shape;2974;p33"/>
          <p:cNvGrpSpPr/>
          <p:nvPr/>
        </p:nvGrpSpPr>
        <p:grpSpPr>
          <a:xfrm>
            <a:off x="-2750883" y="4070300"/>
            <a:ext cx="14645767" cy="1073228"/>
            <a:chOff x="-2750883" y="4070300"/>
            <a:chExt cx="14645767" cy="1073228"/>
          </a:xfrm>
        </p:grpSpPr>
        <p:grpSp>
          <p:nvGrpSpPr>
            <p:cNvPr id="2975" name="Google Shape;2975;p33"/>
            <p:cNvGrpSpPr/>
            <p:nvPr/>
          </p:nvGrpSpPr>
          <p:grpSpPr>
            <a:xfrm>
              <a:off x="-2750883" y="4070300"/>
              <a:ext cx="14645767" cy="1073228"/>
              <a:chOff x="-1524000" y="4070300"/>
              <a:chExt cx="14645767" cy="1073228"/>
            </a:xfrm>
          </p:grpSpPr>
          <p:sp>
            <p:nvSpPr>
              <p:cNvPr id="2976" name="Google Shape;2976;p33"/>
              <p:cNvSpPr/>
              <p:nvPr/>
            </p:nvSpPr>
            <p:spPr>
              <a:xfrm>
                <a:off x="-1524000" y="4070300"/>
                <a:ext cx="3865929" cy="1073228"/>
              </a:xfrm>
              <a:custGeom>
                <a:rect b="b" l="l" r="r" t="t"/>
                <a:pathLst>
                  <a:path extrusionOk="0" h="24826" w="89427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33"/>
              <p:cNvSpPr/>
              <p:nvPr/>
            </p:nvSpPr>
            <p:spPr>
              <a:xfrm flipH="1">
                <a:off x="9255838" y="4070300"/>
                <a:ext cx="3865929" cy="1073228"/>
              </a:xfrm>
              <a:custGeom>
                <a:rect b="b" l="l" r="r" t="t"/>
                <a:pathLst>
                  <a:path extrusionOk="0" h="24826" w="89427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78" name="Google Shape;2978;p33"/>
            <p:cNvSpPr/>
            <p:nvPr/>
          </p:nvSpPr>
          <p:spPr>
            <a:xfrm>
              <a:off x="1031225" y="4717725"/>
              <a:ext cx="7101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9" name="Google Shape;2979;p33"/>
          <p:cNvGrpSpPr/>
          <p:nvPr/>
        </p:nvGrpSpPr>
        <p:grpSpPr>
          <a:xfrm>
            <a:off x="7699857" y="150720"/>
            <a:ext cx="965604" cy="239081"/>
            <a:chOff x="4036326" y="-955475"/>
            <a:chExt cx="1775987" cy="439811"/>
          </a:xfrm>
        </p:grpSpPr>
        <p:sp>
          <p:nvSpPr>
            <p:cNvPr id="2980" name="Google Shape;2980;p33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3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2" name="Google Shape;2982;p33"/>
          <p:cNvGrpSpPr/>
          <p:nvPr/>
        </p:nvGrpSpPr>
        <p:grpSpPr>
          <a:xfrm>
            <a:off x="598232" y="150720"/>
            <a:ext cx="965604" cy="239081"/>
            <a:chOff x="4036326" y="-955475"/>
            <a:chExt cx="1775987" cy="439811"/>
          </a:xfrm>
        </p:grpSpPr>
        <p:sp>
          <p:nvSpPr>
            <p:cNvPr id="2983" name="Google Shape;2983;p33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33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5" name="Google Shape;2985;p33"/>
          <p:cNvGrpSpPr/>
          <p:nvPr/>
        </p:nvGrpSpPr>
        <p:grpSpPr>
          <a:xfrm flipH="1">
            <a:off x="8308349" y="3132754"/>
            <a:ext cx="764487" cy="2010759"/>
            <a:chOff x="9765662" y="-2191721"/>
            <a:chExt cx="764487" cy="2010759"/>
          </a:xfrm>
        </p:grpSpPr>
        <p:sp>
          <p:nvSpPr>
            <p:cNvPr id="2986" name="Google Shape;2986;p33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h="38959" w="9138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3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fill="none" h="38959" w="9138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3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h="38959" w="1381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3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fill="none" h="38959" w="1381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3"/>
            <p:cNvSpPr/>
            <p:nvPr/>
          </p:nvSpPr>
          <p:spPr>
            <a:xfrm>
              <a:off x="9978552" y="-1376229"/>
              <a:ext cx="338037" cy="168316"/>
            </a:xfrm>
            <a:custGeom>
              <a:rect b="b" l="l" r="r" t="t"/>
              <a:pathLst>
                <a:path extrusionOk="0" h="4550" w="9138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3"/>
            <p:cNvSpPr/>
            <p:nvPr/>
          </p:nvSpPr>
          <p:spPr>
            <a:xfrm>
              <a:off x="9978552" y="-1376229"/>
              <a:ext cx="237344" cy="168316"/>
            </a:xfrm>
            <a:custGeom>
              <a:rect b="b" l="l" r="r" t="t"/>
              <a:pathLst>
                <a:path extrusionOk="0" fill="none" h="4550" w="6416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3"/>
            <p:cNvSpPr/>
            <p:nvPr/>
          </p:nvSpPr>
          <p:spPr>
            <a:xfrm>
              <a:off x="10266906" y="-1376229"/>
              <a:ext cx="49681" cy="84195"/>
            </a:xfrm>
            <a:custGeom>
              <a:rect b="b" l="l" r="r" t="t"/>
              <a:pathLst>
                <a:path extrusionOk="0" fill="none" h="2276" w="1343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3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h="2684" w="1381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33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fill="none" h="2684" w="1381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33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h="4239" w="857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33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fill="none" h="4239" w="857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33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h="1168" w="857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33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fill="none" h="1168" w="857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33"/>
            <p:cNvSpPr/>
            <p:nvPr/>
          </p:nvSpPr>
          <p:spPr>
            <a:xfrm>
              <a:off x="9990057" y="-2159390"/>
              <a:ext cx="315028" cy="22343"/>
            </a:xfrm>
            <a:custGeom>
              <a:rect b="b" l="l" r="r" t="t"/>
              <a:pathLst>
                <a:path extrusionOk="0" h="604" w="8516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33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h="5386" w="20083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33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fill="none" h="5386" w="20083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33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h="5386" w="13318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3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fill="none" h="5386" w="13318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3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h="4764" w="3617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3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fill="none" h="4764" w="3617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33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h="4764" w="3636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33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fill="none" h="4764" w="3636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33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h="1362" w="7271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33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fill="none" h="1362" w="7271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3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h="1362" w="319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33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fill="none" h="1362" w="319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33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h="1362" w="3209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3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fill="none" h="1362" w="3209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3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h="2353" w="11627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33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fill="none" h="2353" w="11627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33"/>
            <p:cNvSpPr/>
            <p:nvPr/>
          </p:nvSpPr>
          <p:spPr>
            <a:xfrm>
              <a:off x="9932497" y="-1834303"/>
              <a:ext cx="430112" cy="43170"/>
            </a:xfrm>
            <a:custGeom>
              <a:rect b="b" l="l" r="r" t="t"/>
              <a:pathLst>
                <a:path extrusionOk="0" h="1167" w="11627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33"/>
            <p:cNvSpPr/>
            <p:nvPr/>
          </p:nvSpPr>
          <p:spPr>
            <a:xfrm>
              <a:off x="9775021" y="-1658849"/>
              <a:ext cx="742920" cy="36734"/>
            </a:xfrm>
            <a:custGeom>
              <a:rect b="b" l="l" r="r" t="t"/>
              <a:pathLst>
                <a:path extrusionOk="0" h="993" w="20083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33"/>
            <p:cNvSpPr/>
            <p:nvPr/>
          </p:nvSpPr>
          <p:spPr>
            <a:xfrm>
              <a:off x="9775021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33"/>
            <p:cNvSpPr/>
            <p:nvPr/>
          </p:nvSpPr>
          <p:spPr>
            <a:xfrm>
              <a:off x="9867058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33"/>
            <p:cNvSpPr/>
            <p:nvPr/>
          </p:nvSpPr>
          <p:spPr>
            <a:xfrm>
              <a:off x="9961980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33"/>
            <p:cNvSpPr/>
            <p:nvPr/>
          </p:nvSpPr>
          <p:spPr>
            <a:xfrm>
              <a:off x="10056939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33"/>
            <p:cNvSpPr/>
            <p:nvPr/>
          </p:nvSpPr>
          <p:spPr>
            <a:xfrm>
              <a:off x="10151860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33"/>
            <p:cNvSpPr/>
            <p:nvPr/>
          </p:nvSpPr>
          <p:spPr>
            <a:xfrm>
              <a:off x="10247485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33"/>
            <p:cNvSpPr/>
            <p:nvPr/>
          </p:nvSpPr>
          <p:spPr>
            <a:xfrm>
              <a:off x="10342407" y="-1658849"/>
              <a:ext cx="83492" cy="36734"/>
            </a:xfrm>
            <a:custGeom>
              <a:rect b="b" l="l" r="r" t="t"/>
              <a:pathLst>
                <a:path extrusionOk="0" fill="none" h="993" w="2257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33"/>
            <p:cNvSpPr/>
            <p:nvPr/>
          </p:nvSpPr>
          <p:spPr>
            <a:xfrm>
              <a:off x="10437366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33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33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33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33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33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33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33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33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3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h="3636" w="313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3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fill="none" h="3636" w="313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33"/>
            <p:cNvSpPr/>
            <p:nvPr/>
          </p:nvSpPr>
          <p:spPr>
            <a:xfrm>
              <a:off x="10045397" y="-1658849"/>
              <a:ext cx="11579" cy="36734"/>
            </a:xfrm>
            <a:custGeom>
              <a:rect b="b" l="l" r="r" t="t"/>
              <a:pathLst>
                <a:path extrusionOk="0" h="993" w="313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33"/>
            <p:cNvSpPr/>
            <p:nvPr/>
          </p:nvSpPr>
          <p:spPr>
            <a:xfrm>
              <a:off x="10141059" y="-1622153"/>
              <a:ext cx="10839" cy="134505"/>
            </a:xfrm>
            <a:custGeom>
              <a:rect b="b" l="l" r="r" t="t"/>
              <a:pathLst>
                <a:path extrusionOk="0" h="3636" w="293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33"/>
            <p:cNvSpPr/>
            <p:nvPr/>
          </p:nvSpPr>
          <p:spPr>
            <a:xfrm>
              <a:off x="10141059" y="-1658849"/>
              <a:ext cx="10839" cy="36734"/>
            </a:xfrm>
            <a:custGeom>
              <a:rect b="b" l="l" r="r" t="t"/>
              <a:pathLst>
                <a:path extrusionOk="0" h="993" w="293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3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3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3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3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3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33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3"/>
            <p:cNvSpPr/>
            <p:nvPr/>
          </p:nvSpPr>
          <p:spPr>
            <a:xfrm>
              <a:off x="10330902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3"/>
            <p:cNvSpPr/>
            <p:nvPr/>
          </p:nvSpPr>
          <p:spPr>
            <a:xfrm>
              <a:off x="1042586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3"/>
            <p:cNvSpPr/>
            <p:nvPr/>
          </p:nvSpPr>
          <p:spPr>
            <a:xfrm>
              <a:off x="1042586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3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h="2995" w="20666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3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fill="none" h="2995" w="20666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3"/>
            <p:cNvSpPr/>
            <p:nvPr/>
          </p:nvSpPr>
          <p:spPr>
            <a:xfrm>
              <a:off x="10171281" y="-1769603"/>
              <a:ext cx="222954" cy="110793"/>
            </a:xfrm>
            <a:custGeom>
              <a:rect b="b" l="l" r="r" t="t"/>
              <a:pathLst>
                <a:path extrusionOk="0" h="2995" w="6027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3"/>
            <p:cNvSpPr/>
            <p:nvPr/>
          </p:nvSpPr>
          <p:spPr>
            <a:xfrm>
              <a:off x="9765662" y="-1769603"/>
              <a:ext cx="628577" cy="110793"/>
            </a:xfrm>
            <a:custGeom>
              <a:rect b="b" l="l" r="r" t="t"/>
              <a:pathLst>
                <a:path extrusionOk="0" fill="none" h="2995" w="16992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3"/>
            <p:cNvSpPr/>
            <p:nvPr/>
          </p:nvSpPr>
          <p:spPr>
            <a:xfrm>
              <a:off x="9932497" y="-1769603"/>
              <a:ext cx="238824" cy="110793"/>
            </a:xfrm>
            <a:custGeom>
              <a:rect b="b" l="l" r="r" t="t"/>
              <a:pathLst>
                <a:path extrusionOk="0" h="2995" w="6456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33"/>
            <p:cNvSpPr/>
            <p:nvPr/>
          </p:nvSpPr>
          <p:spPr>
            <a:xfrm>
              <a:off x="9765662" y="-1769603"/>
              <a:ext cx="405660" cy="110793"/>
            </a:xfrm>
            <a:custGeom>
              <a:rect b="b" l="l" r="r" t="t"/>
              <a:pathLst>
                <a:path extrusionOk="0" fill="none" h="2995" w="10966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3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h="2995" w="4511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3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fill="none" h="2995" w="4511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33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h="3014" w="20666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33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fill="none" h="3014" w="20666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33"/>
            <p:cNvSpPr/>
            <p:nvPr/>
          </p:nvSpPr>
          <p:spPr>
            <a:xfrm>
              <a:off x="10171281" y="-1487686"/>
              <a:ext cx="222954" cy="111495"/>
            </a:xfrm>
            <a:custGeom>
              <a:rect b="b" l="l" r="r" t="t"/>
              <a:pathLst>
                <a:path extrusionOk="0" h="3014" w="6027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33"/>
            <p:cNvSpPr/>
            <p:nvPr/>
          </p:nvSpPr>
          <p:spPr>
            <a:xfrm>
              <a:off x="9765662" y="-1487686"/>
              <a:ext cx="628577" cy="111495"/>
            </a:xfrm>
            <a:custGeom>
              <a:rect b="b" l="l" r="r" t="t"/>
              <a:pathLst>
                <a:path extrusionOk="0" fill="none" h="3014" w="16992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33"/>
            <p:cNvSpPr/>
            <p:nvPr/>
          </p:nvSpPr>
          <p:spPr>
            <a:xfrm>
              <a:off x="9932497" y="-1487686"/>
              <a:ext cx="238824" cy="111495"/>
            </a:xfrm>
            <a:custGeom>
              <a:rect b="b" l="l" r="r" t="t"/>
              <a:pathLst>
                <a:path extrusionOk="0" h="3014" w="6456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33"/>
            <p:cNvSpPr/>
            <p:nvPr/>
          </p:nvSpPr>
          <p:spPr>
            <a:xfrm>
              <a:off x="9765662" y="-1487686"/>
              <a:ext cx="405660" cy="111495"/>
            </a:xfrm>
            <a:custGeom>
              <a:rect b="b" l="l" r="r" t="t"/>
              <a:pathLst>
                <a:path extrusionOk="0" fill="none" h="3014" w="10966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33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h="3014" w="4511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33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fill="none" h="3014" w="4511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33"/>
            <p:cNvSpPr/>
            <p:nvPr/>
          </p:nvSpPr>
          <p:spPr>
            <a:xfrm>
              <a:off x="9880005" y="-1879618"/>
              <a:ext cx="535097" cy="76981"/>
            </a:xfrm>
            <a:custGeom>
              <a:rect b="b" l="l" r="r" t="t"/>
              <a:pathLst>
                <a:path extrusionOk="0" h="2081" w="14465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33"/>
            <p:cNvSpPr/>
            <p:nvPr/>
          </p:nvSpPr>
          <p:spPr>
            <a:xfrm>
              <a:off x="9880005" y="-1879618"/>
              <a:ext cx="426487" cy="76981"/>
            </a:xfrm>
            <a:custGeom>
              <a:rect b="b" l="l" r="r" t="t"/>
              <a:pathLst>
                <a:path extrusionOk="0" h="2081" w="11529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3"/>
            <p:cNvSpPr/>
            <p:nvPr/>
          </p:nvSpPr>
          <p:spPr>
            <a:xfrm>
              <a:off x="9880005" y="-1879618"/>
              <a:ext cx="243115" cy="76981"/>
            </a:xfrm>
            <a:custGeom>
              <a:rect b="b" l="l" r="r" t="t"/>
              <a:pathLst>
                <a:path extrusionOk="0" h="2081" w="6572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3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h="2062" w="16953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33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fill="none" h="2062" w="16953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33"/>
            <p:cNvSpPr/>
            <p:nvPr/>
          </p:nvSpPr>
          <p:spPr>
            <a:xfrm>
              <a:off x="10109430" y="-2078118"/>
              <a:ext cx="224397" cy="76279"/>
            </a:xfrm>
            <a:custGeom>
              <a:rect b="b" l="l" r="r" t="t"/>
              <a:pathLst>
                <a:path extrusionOk="0" h="2062" w="6066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33"/>
            <p:cNvSpPr/>
            <p:nvPr/>
          </p:nvSpPr>
          <p:spPr>
            <a:xfrm>
              <a:off x="9833987" y="-2078118"/>
              <a:ext cx="499843" cy="76279"/>
            </a:xfrm>
            <a:custGeom>
              <a:rect b="b" l="l" r="r" t="t"/>
              <a:pathLst>
                <a:path extrusionOk="0" fill="none" h="2062" w="13512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33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h="2062" w="7699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33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fill="none" h="2062" w="7699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3" name="Google Shape;3073;p33"/>
          <p:cNvGrpSpPr/>
          <p:nvPr/>
        </p:nvGrpSpPr>
        <p:grpSpPr>
          <a:xfrm flipH="1">
            <a:off x="122749" y="3132754"/>
            <a:ext cx="764487" cy="2010759"/>
            <a:chOff x="9765662" y="-2191721"/>
            <a:chExt cx="764487" cy="2010759"/>
          </a:xfrm>
        </p:grpSpPr>
        <p:sp>
          <p:nvSpPr>
            <p:cNvPr id="3074" name="Google Shape;3074;p33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h="38959" w="9138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33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fill="none" h="38959" w="9138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33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h="38959" w="1381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33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fill="none" h="38959" w="1381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3"/>
            <p:cNvSpPr/>
            <p:nvPr/>
          </p:nvSpPr>
          <p:spPr>
            <a:xfrm>
              <a:off x="9978552" y="-1376229"/>
              <a:ext cx="338037" cy="168316"/>
            </a:xfrm>
            <a:custGeom>
              <a:rect b="b" l="l" r="r" t="t"/>
              <a:pathLst>
                <a:path extrusionOk="0" h="4550" w="9138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33"/>
            <p:cNvSpPr/>
            <p:nvPr/>
          </p:nvSpPr>
          <p:spPr>
            <a:xfrm>
              <a:off x="9978552" y="-1376229"/>
              <a:ext cx="237344" cy="168316"/>
            </a:xfrm>
            <a:custGeom>
              <a:rect b="b" l="l" r="r" t="t"/>
              <a:pathLst>
                <a:path extrusionOk="0" fill="none" h="4550" w="6416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33"/>
            <p:cNvSpPr/>
            <p:nvPr/>
          </p:nvSpPr>
          <p:spPr>
            <a:xfrm>
              <a:off x="10266906" y="-1376229"/>
              <a:ext cx="49681" cy="84195"/>
            </a:xfrm>
            <a:custGeom>
              <a:rect b="b" l="l" r="r" t="t"/>
              <a:pathLst>
                <a:path extrusionOk="0" fill="none" h="2276" w="1343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3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h="2684" w="1381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3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fill="none" h="2684" w="1381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3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h="4239" w="857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33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fill="none" h="4239" w="857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33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h="1168" w="857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33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fill="none" h="1168" w="857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33"/>
            <p:cNvSpPr/>
            <p:nvPr/>
          </p:nvSpPr>
          <p:spPr>
            <a:xfrm>
              <a:off x="9990057" y="-2159390"/>
              <a:ext cx="315028" cy="22343"/>
            </a:xfrm>
            <a:custGeom>
              <a:rect b="b" l="l" r="r" t="t"/>
              <a:pathLst>
                <a:path extrusionOk="0" h="604" w="8516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33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h="5386" w="20083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33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fill="none" h="5386" w="20083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33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h="5386" w="13318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33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fill="none" h="5386" w="13318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33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h="4764" w="3617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33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fill="none" h="4764" w="3617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33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h="4764" w="3636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33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fill="none" h="4764" w="3636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33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h="1362" w="7271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33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fill="none" h="1362" w="7271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33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h="1362" w="319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33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fill="none" h="1362" w="319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33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h="1362" w="3209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33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fill="none" h="1362" w="3209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33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h="2353" w="11627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33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fill="none" h="2353" w="11627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33"/>
            <p:cNvSpPr/>
            <p:nvPr/>
          </p:nvSpPr>
          <p:spPr>
            <a:xfrm>
              <a:off x="9932497" y="-1834303"/>
              <a:ext cx="430112" cy="43170"/>
            </a:xfrm>
            <a:custGeom>
              <a:rect b="b" l="l" r="r" t="t"/>
              <a:pathLst>
                <a:path extrusionOk="0" h="1167" w="11627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33"/>
            <p:cNvSpPr/>
            <p:nvPr/>
          </p:nvSpPr>
          <p:spPr>
            <a:xfrm>
              <a:off x="9775021" y="-1658849"/>
              <a:ext cx="742920" cy="36734"/>
            </a:xfrm>
            <a:custGeom>
              <a:rect b="b" l="l" r="r" t="t"/>
              <a:pathLst>
                <a:path extrusionOk="0" h="993" w="20083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33"/>
            <p:cNvSpPr/>
            <p:nvPr/>
          </p:nvSpPr>
          <p:spPr>
            <a:xfrm>
              <a:off x="9775021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33"/>
            <p:cNvSpPr/>
            <p:nvPr/>
          </p:nvSpPr>
          <p:spPr>
            <a:xfrm>
              <a:off x="9867058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33"/>
            <p:cNvSpPr/>
            <p:nvPr/>
          </p:nvSpPr>
          <p:spPr>
            <a:xfrm>
              <a:off x="9961980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33"/>
            <p:cNvSpPr/>
            <p:nvPr/>
          </p:nvSpPr>
          <p:spPr>
            <a:xfrm>
              <a:off x="10056939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33"/>
            <p:cNvSpPr/>
            <p:nvPr/>
          </p:nvSpPr>
          <p:spPr>
            <a:xfrm>
              <a:off x="10151860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33"/>
            <p:cNvSpPr/>
            <p:nvPr/>
          </p:nvSpPr>
          <p:spPr>
            <a:xfrm>
              <a:off x="10247485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33"/>
            <p:cNvSpPr/>
            <p:nvPr/>
          </p:nvSpPr>
          <p:spPr>
            <a:xfrm>
              <a:off x="10342407" y="-1658849"/>
              <a:ext cx="83492" cy="36734"/>
            </a:xfrm>
            <a:custGeom>
              <a:rect b="b" l="l" r="r" t="t"/>
              <a:pathLst>
                <a:path extrusionOk="0" fill="none" h="993" w="2257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33"/>
            <p:cNvSpPr/>
            <p:nvPr/>
          </p:nvSpPr>
          <p:spPr>
            <a:xfrm>
              <a:off x="10437366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33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33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33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33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33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33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33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33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33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h="3636" w="313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33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fill="none" h="3636" w="313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33"/>
            <p:cNvSpPr/>
            <p:nvPr/>
          </p:nvSpPr>
          <p:spPr>
            <a:xfrm>
              <a:off x="10045397" y="-1658849"/>
              <a:ext cx="11579" cy="36734"/>
            </a:xfrm>
            <a:custGeom>
              <a:rect b="b" l="l" r="r" t="t"/>
              <a:pathLst>
                <a:path extrusionOk="0" h="993" w="313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33"/>
            <p:cNvSpPr/>
            <p:nvPr/>
          </p:nvSpPr>
          <p:spPr>
            <a:xfrm>
              <a:off x="10141059" y="-1622153"/>
              <a:ext cx="10839" cy="134505"/>
            </a:xfrm>
            <a:custGeom>
              <a:rect b="b" l="l" r="r" t="t"/>
              <a:pathLst>
                <a:path extrusionOk="0" h="3636" w="293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33"/>
            <p:cNvSpPr/>
            <p:nvPr/>
          </p:nvSpPr>
          <p:spPr>
            <a:xfrm>
              <a:off x="10141059" y="-1658849"/>
              <a:ext cx="10839" cy="36734"/>
            </a:xfrm>
            <a:custGeom>
              <a:rect b="b" l="l" r="r" t="t"/>
              <a:pathLst>
                <a:path extrusionOk="0" h="993" w="293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33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33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33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33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33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33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33"/>
            <p:cNvSpPr/>
            <p:nvPr/>
          </p:nvSpPr>
          <p:spPr>
            <a:xfrm>
              <a:off x="10330902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33"/>
            <p:cNvSpPr/>
            <p:nvPr/>
          </p:nvSpPr>
          <p:spPr>
            <a:xfrm>
              <a:off x="1042586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33"/>
            <p:cNvSpPr/>
            <p:nvPr/>
          </p:nvSpPr>
          <p:spPr>
            <a:xfrm>
              <a:off x="1042586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33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h="2995" w="20666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33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fill="none" h="2995" w="20666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33"/>
            <p:cNvSpPr/>
            <p:nvPr/>
          </p:nvSpPr>
          <p:spPr>
            <a:xfrm>
              <a:off x="10171281" y="-1769603"/>
              <a:ext cx="222954" cy="110793"/>
            </a:xfrm>
            <a:custGeom>
              <a:rect b="b" l="l" r="r" t="t"/>
              <a:pathLst>
                <a:path extrusionOk="0" h="2995" w="6027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33"/>
            <p:cNvSpPr/>
            <p:nvPr/>
          </p:nvSpPr>
          <p:spPr>
            <a:xfrm>
              <a:off x="9765662" y="-1769603"/>
              <a:ext cx="628577" cy="110793"/>
            </a:xfrm>
            <a:custGeom>
              <a:rect b="b" l="l" r="r" t="t"/>
              <a:pathLst>
                <a:path extrusionOk="0" fill="none" h="2995" w="16992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33"/>
            <p:cNvSpPr/>
            <p:nvPr/>
          </p:nvSpPr>
          <p:spPr>
            <a:xfrm>
              <a:off x="9932497" y="-1769603"/>
              <a:ext cx="238824" cy="110793"/>
            </a:xfrm>
            <a:custGeom>
              <a:rect b="b" l="l" r="r" t="t"/>
              <a:pathLst>
                <a:path extrusionOk="0" h="2995" w="6456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33"/>
            <p:cNvSpPr/>
            <p:nvPr/>
          </p:nvSpPr>
          <p:spPr>
            <a:xfrm>
              <a:off x="9765662" y="-1769603"/>
              <a:ext cx="405660" cy="110793"/>
            </a:xfrm>
            <a:custGeom>
              <a:rect b="b" l="l" r="r" t="t"/>
              <a:pathLst>
                <a:path extrusionOk="0" fill="none" h="2995" w="10966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33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h="2995" w="4511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33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fill="none" h="2995" w="4511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33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h="3014" w="20666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33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fill="none" h="3014" w="20666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33"/>
            <p:cNvSpPr/>
            <p:nvPr/>
          </p:nvSpPr>
          <p:spPr>
            <a:xfrm>
              <a:off x="10171281" y="-1487686"/>
              <a:ext cx="222954" cy="111495"/>
            </a:xfrm>
            <a:custGeom>
              <a:rect b="b" l="l" r="r" t="t"/>
              <a:pathLst>
                <a:path extrusionOk="0" h="3014" w="6027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33"/>
            <p:cNvSpPr/>
            <p:nvPr/>
          </p:nvSpPr>
          <p:spPr>
            <a:xfrm>
              <a:off x="9765662" y="-1487686"/>
              <a:ext cx="628577" cy="111495"/>
            </a:xfrm>
            <a:custGeom>
              <a:rect b="b" l="l" r="r" t="t"/>
              <a:pathLst>
                <a:path extrusionOk="0" fill="none" h="3014" w="16992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33"/>
            <p:cNvSpPr/>
            <p:nvPr/>
          </p:nvSpPr>
          <p:spPr>
            <a:xfrm>
              <a:off x="9932497" y="-1487686"/>
              <a:ext cx="238824" cy="111495"/>
            </a:xfrm>
            <a:custGeom>
              <a:rect b="b" l="l" r="r" t="t"/>
              <a:pathLst>
                <a:path extrusionOk="0" h="3014" w="6456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33"/>
            <p:cNvSpPr/>
            <p:nvPr/>
          </p:nvSpPr>
          <p:spPr>
            <a:xfrm>
              <a:off x="9765662" y="-1487686"/>
              <a:ext cx="405660" cy="111495"/>
            </a:xfrm>
            <a:custGeom>
              <a:rect b="b" l="l" r="r" t="t"/>
              <a:pathLst>
                <a:path extrusionOk="0" fill="none" h="3014" w="10966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33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h="3014" w="4511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33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fill="none" h="3014" w="4511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33"/>
            <p:cNvSpPr/>
            <p:nvPr/>
          </p:nvSpPr>
          <p:spPr>
            <a:xfrm>
              <a:off x="9880005" y="-1879618"/>
              <a:ext cx="535097" cy="76981"/>
            </a:xfrm>
            <a:custGeom>
              <a:rect b="b" l="l" r="r" t="t"/>
              <a:pathLst>
                <a:path extrusionOk="0" h="2081" w="14465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33"/>
            <p:cNvSpPr/>
            <p:nvPr/>
          </p:nvSpPr>
          <p:spPr>
            <a:xfrm>
              <a:off x="9880005" y="-1879618"/>
              <a:ext cx="426487" cy="76981"/>
            </a:xfrm>
            <a:custGeom>
              <a:rect b="b" l="l" r="r" t="t"/>
              <a:pathLst>
                <a:path extrusionOk="0" h="2081" w="11529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33"/>
            <p:cNvSpPr/>
            <p:nvPr/>
          </p:nvSpPr>
          <p:spPr>
            <a:xfrm>
              <a:off x="9880005" y="-1879618"/>
              <a:ext cx="243115" cy="76981"/>
            </a:xfrm>
            <a:custGeom>
              <a:rect b="b" l="l" r="r" t="t"/>
              <a:pathLst>
                <a:path extrusionOk="0" h="2081" w="6572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33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h="2062" w="16953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33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fill="none" h="2062" w="16953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33"/>
            <p:cNvSpPr/>
            <p:nvPr/>
          </p:nvSpPr>
          <p:spPr>
            <a:xfrm>
              <a:off x="10109430" y="-2078118"/>
              <a:ext cx="224397" cy="76279"/>
            </a:xfrm>
            <a:custGeom>
              <a:rect b="b" l="l" r="r" t="t"/>
              <a:pathLst>
                <a:path extrusionOk="0" h="2062" w="6066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33"/>
            <p:cNvSpPr/>
            <p:nvPr/>
          </p:nvSpPr>
          <p:spPr>
            <a:xfrm>
              <a:off x="9833987" y="-2078118"/>
              <a:ext cx="499843" cy="76279"/>
            </a:xfrm>
            <a:custGeom>
              <a:rect b="b" l="l" r="r" t="t"/>
              <a:pathLst>
                <a:path extrusionOk="0" fill="none" h="2062" w="13512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33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h="2062" w="7699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33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fill="none" h="2062" w="7699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161" name="Shape 3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2" name="Google Shape;3162;p34"/>
          <p:cNvGrpSpPr/>
          <p:nvPr/>
        </p:nvGrpSpPr>
        <p:grpSpPr>
          <a:xfrm>
            <a:off x="-2293683" y="4070300"/>
            <a:ext cx="13807567" cy="1073228"/>
            <a:chOff x="-2293683" y="4070300"/>
            <a:chExt cx="13807567" cy="1073228"/>
          </a:xfrm>
        </p:grpSpPr>
        <p:grpSp>
          <p:nvGrpSpPr>
            <p:cNvPr id="3163" name="Google Shape;3163;p34"/>
            <p:cNvGrpSpPr/>
            <p:nvPr/>
          </p:nvGrpSpPr>
          <p:grpSpPr>
            <a:xfrm>
              <a:off x="-2293683" y="4070300"/>
              <a:ext cx="13807567" cy="1073228"/>
              <a:chOff x="-1066800" y="4070300"/>
              <a:chExt cx="13807567" cy="1073228"/>
            </a:xfrm>
          </p:grpSpPr>
          <p:sp>
            <p:nvSpPr>
              <p:cNvPr id="3164" name="Google Shape;3164;p34"/>
              <p:cNvSpPr/>
              <p:nvPr/>
            </p:nvSpPr>
            <p:spPr>
              <a:xfrm>
                <a:off x="-1066800" y="4070300"/>
                <a:ext cx="3865929" cy="1073228"/>
              </a:xfrm>
              <a:custGeom>
                <a:rect b="b" l="l" r="r" t="t"/>
                <a:pathLst>
                  <a:path extrusionOk="0" h="24826" w="89427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34"/>
              <p:cNvSpPr/>
              <p:nvPr/>
            </p:nvSpPr>
            <p:spPr>
              <a:xfrm flipH="1">
                <a:off x="8874838" y="4070300"/>
                <a:ext cx="3865929" cy="1073228"/>
              </a:xfrm>
              <a:custGeom>
                <a:rect b="b" l="l" r="r" t="t"/>
                <a:pathLst>
                  <a:path extrusionOk="0" h="24826" w="89427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66" name="Google Shape;3166;p34"/>
            <p:cNvSpPr/>
            <p:nvPr/>
          </p:nvSpPr>
          <p:spPr>
            <a:xfrm>
              <a:off x="1572250" y="4717725"/>
              <a:ext cx="6078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7" name="Google Shape;3167;p34"/>
          <p:cNvGrpSpPr/>
          <p:nvPr/>
        </p:nvGrpSpPr>
        <p:grpSpPr>
          <a:xfrm flipH="1">
            <a:off x="85525" y="3197463"/>
            <a:ext cx="665236" cy="1946062"/>
            <a:chOff x="8991157" y="-2384450"/>
            <a:chExt cx="665236" cy="1946062"/>
          </a:xfrm>
        </p:grpSpPr>
        <p:sp>
          <p:nvSpPr>
            <p:cNvPr id="3168" name="Google Shape;3168;p34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34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34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34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34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34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34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34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34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34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34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34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34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34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34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34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34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34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34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34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34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34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34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34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34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34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34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34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6" name="Google Shape;3196;p34"/>
          <p:cNvGrpSpPr/>
          <p:nvPr/>
        </p:nvGrpSpPr>
        <p:grpSpPr>
          <a:xfrm>
            <a:off x="2729782" y="141845"/>
            <a:ext cx="965604" cy="239081"/>
            <a:chOff x="4036326" y="-955475"/>
            <a:chExt cx="1775987" cy="439811"/>
          </a:xfrm>
        </p:grpSpPr>
        <p:sp>
          <p:nvSpPr>
            <p:cNvPr id="3197" name="Google Shape;3197;p34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34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9" name="Google Shape;3199;p34"/>
          <p:cNvGrpSpPr/>
          <p:nvPr/>
        </p:nvGrpSpPr>
        <p:grpSpPr>
          <a:xfrm>
            <a:off x="5592732" y="141845"/>
            <a:ext cx="965604" cy="239081"/>
            <a:chOff x="4036326" y="-955475"/>
            <a:chExt cx="1775987" cy="439811"/>
          </a:xfrm>
        </p:grpSpPr>
        <p:sp>
          <p:nvSpPr>
            <p:cNvPr id="3200" name="Google Shape;3200;p34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34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2" name="Google Shape;3202;p34"/>
          <p:cNvGrpSpPr/>
          <p:nvPr/>
        </p:nvGrpSpPr>
        <p:grpSpPr>
          <a:xfrm flipH="1">
            <a:off x="8430773" y="3938138"/>
            <a:ext cx="811246" cy="1205364"/>
            <a:chOff x="8044750" y="-1789024"/>
            <a:chExt cx="811246" cy="1205364"/>
          </a:xfrm>
        </p:grpSpPr>
        <p:sp>
          <p:nvSpPr>
            <p:cNvPr id="3203" name="Google Shape;3203;p34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34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34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34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34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34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34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34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34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34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34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34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34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34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34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34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34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34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34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34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3" name="Google Shape;3223;p34"/>
          <p:cNvGrpSpPr/>
          <p:nvPr/>
        </p:nvGrpSpPr>
        <p:grpSpPr>
          <a:xfrm flipH="1">
            <a:off x="8430773" y="3938138"/>
            <a:ext cx="811246" cy="1205364"/>
            <a:chOff x="8044750" y="-1789024"/>
            <a:chExt cx="811246" cy="1205364"/>
          </a:xfrm>
        </p:grpSpPr>
        <p:sp>
          <p:nvSpPr>
            <p:cNvPr id="3224" name="Google Shape;3224;p34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34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34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34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34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34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34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34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34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34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34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34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34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34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34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34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34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34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34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34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"/>
          <p:cNvSpPr txBox="1"/>
          <p:nvPr>
            <p:ph type="title"/>
          </p:nvPr>
        </p:nvSpPr>
        <p:spPr>
          <a:xfrm>
            <a:off x="1489239" y="2601925"/>
            <a:ext cx="2925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1" name="Google Shape;561;p5"/>
          <p:cNvSpPr txBox="1"/>
          <p:nvPr>
            <p:ph idx="2" type="title"/>
          </p:nvPr>
        </p:nvSpPr>
        <p:spPr>
          <a:xfrm>
            <a:off x="4729461" y="2601925"/>
            <a:ext cx="2925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2" name="Google Shape;562;p5"/>
          <p:cNvSpPr txBox="1"/>
          <p:nvPr>
            <p:ph idx="1" type="subTitle"/>
          </p:nvPr>
        </p:nvSpPr>
        <p:spPr>
          <a:xfrm>
            <a:off x="4729461" y="2818550"/>
            <a:ext cx="29256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3" name="Google Shape;563;p5"/>
          <p:cNvSpPr txBox="1"/>
          <p:nvPr>
            <p:ph idx="3" type="subTitle"/>
          </p:nvPr>
        </p:nvSpPr>
        <p:spPr>
          <a:xfrm>
            <a:off x="1488939" y="2818550"/>
            <a:ext cx="2926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4" name="Google Shape;564;p5"/>
          <p:cNvSpPr txBox="1"/>
          <p:nvPr>
            <p:ph idx="4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65" name="Google Shape;565;p5"/>
          <p:cNvGrpSpPr/>
          <p:nvPr/>
        </p:nvGrpSpPr>
        <p:grpSpPr>
          <a:xfrm>
            <a:off x="7606437" y="63345"/>
            <a:ext cx="1477088" cy="365703"/>
            <a:chOff x="4036326" y="-955475"/>
            <a:chExt cx="1775987" cy="439811"/>
          </a:xfrm>
        </p:grpSpPr>
        <p:sp>
          <p:nvSpPr>
            <p:cNvPr id="566" name="Google Shape;566;p5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5"/>
          <p:cNvGrpSpPr/>
          <p:nvPr/>
        </p:nvGrpSpPr>
        <p:grpSpPr>
          <a:xfrm>
            <a:off x="-285343" y="126658"/>
            <a:ext cx="965604" cy="239081"/>
            <a:chOff x="4036326" y="-955475"/>
            <a:chExt cx="1775987" cy="439811"/>
          </a:xfrm>
        </p:grpSpPr>
        <p:sp>
          <p:nvSpPr>
            <p:cNvPr id="569" name="Google Shape;569;p5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5"/>
          <p:cNvGrpSpPr/>
          <p:nvPr/>
        </p:nvGrpSpPr>
        <p:grpSpPr>
          <a:xfrm>
            <a:off x="-1226883" y="4070300"/>
            <a:ext cx="11597767" cy="1073228"/>
            <a:chOff x="0" y="4070300"/>
            <a:chExt cx="11597767" cy="1073228"/>
          </a:xfrm>
        </p:grpSpPr>
        <p:sp>
          <p:nvSpPr>
            <p:cNvPr id="572" name="Google Shape;572;p5"/>
            <p:cNvSpPr/>
            <p:nvPr/>
          </p:nvSpPr>
          <p:spPr>
            <a:xfrm>
              <a:off x="0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0" y="4070300"/>
              <a:ext cx="3865929" cy="1073228"/>
            </a:xfrm>
            <a:custGeom>
              <a:rect b="b" l="l" r="r" t="t"/>
              <a:pathLst>
                <a:path extrusionOk="0" fill="none" h="24826" w="89427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3865925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3865925" y="4070300"/>
              <a:ext cx="3865929" cy="1073228"/>
            </a:xfrm>
            <a:custGeom>
              <a:rect b="b" l="l" r="r" t="t"/>
              <a:pathLst>
                <a:path extrusionOk="0" fill="none" h="24826" w="89427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 flipH="1">
              <a:off x="7731838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5"/>
          <p:cNvGrpSpPr/>
          <p:nvPr/>
        </p:nvGrpSpPr>
        <p:grpSpPr>
          <a:xfrm>
            <a:off x="8407600" y="3197463"/>
            <a:ext cx="665236" cy="1946062"/>
            <a:chOff x="8991157" y="-2384450"/>
            <a:chExt cx="665236" cy="1946062"/>
          </a:xfrm>
        </p:grpSpPr>
        <p:sp>
          <p:nvSpPr>
            <p:cNvPr id="578" name="Google Shape;578;p5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p5"/>
          <p:cNvGrpSpPr/>
          <p:nvPr/>
        </p:nvGrpSpPr>
        <p:grpSpPr>
          <a:xfrm flipH="1">
            <a:off x="9324" y="3132754"/>
            <a:ext cx="764487" cy="2010759"/>
            <a:chOff x="9765662" y="-2191721"/>
            <a:chExt cx="764487" cy="2010759"/>
          </a:xfrm>
        </p:grpSpPr>
        <p:sp>
          <p:nvSpPr>
            <p:cNvPr id="607" name="Google Shape;607;p5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h="38959" w="9138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fill="none" h="38959" w="9138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h="38959" w="1381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fill="none" h="38959" w="1381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9978552" y="-1376229"/>
              <a:ext cx="338037" cy="168316"/>
            </a:xfrm>
            <a:custGeom>
              <a:rect b="b" l="l" r="r" t="t"/>
              <a:pathLst>
                <a:path extrusionOk="0" h="4550" w="9138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9978552" y="-1376229"/>
              <a:ext cx="237344" cy="168316"/>
            </a:xfrm>
            <a:custGeom>
              <a:rect b="b" l="l" r="r" t="t"/>
              <a:pathLst>
                <a:path extrusionOk="0" fill="none" h="4550" w="6416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10266906" y="-1376229"/>
              <a:ext cx="49681" cy="84195"/>
            </a:xfrm>
            <a:custGeom>
              <a:rect b="b" l="l" r="r" t="t"/>
              <a:pathLst>
                <a:path extrusionOk="0" fill="none" h="2276" w="1343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h="2684" w="1381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fill="none" h="2684" w="1381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h="4239" w="857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fill="none" h="4239" w="857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h="1168" w="857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fill="none" h="1168" w="857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9990057" y="-2159390"/>
              <a:ext cx="315028" cy="22343"/>
            </a:xfrm>
            <a:custGeom>
              <a:rect b="b" l="l" r="r" t="t"/>
              <a:pathLst>
                <a:path extrusionOk="0" h="604" w="8516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h="5386" w="20083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fill="none" h="5386" w="20083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h="5386" w="13318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fill="none" h="5386" w="13318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h="4764" w="3617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fill="none" h="4764" w="3617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h="4764" w="3636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fill="none" h="4764" w="3636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h="1362" w="7271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fill="none" h="1362" w="7271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h="1362" w="319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fill="none" h="1362" w="319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h="1362" w="3209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fill="none" h="1362" w="3209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h="2353" w="11627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fill="none" h="2353" w="11627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9932497" y="-1834303"/>
              <a:ext cx="430112" cy="43170"/>
            </a:xfrm>
            <a:custGeom>
              <a:rect b="b" l="l" r="r" t="t"/>
              <a:pathLst>
                <a:path extrusionOk="0" h="1167" w="11627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9775021" y="-1658849"/>
              <a:ext cx="742920" cy="36734"/>
            </a:xfrm>
            <a:custGeom>
              <a:rect b="b" l="l" r="r" t="t"/>
              <a:pathLst>
                <a:path extrusionOk="0" h="993" w="20083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9775021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9867058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9961980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10056939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10151860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10247485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10342407" y="-1658849"/>
              <a:ext cx="83492" cy="36734"/>
            </a:xfrm>
            <a:custGeom>
              <a:rect b="b" l="l" r="r" t="t"/>
              <a:pathLst>
                <a:path extrusionOk="0" fill="none" h="993" w="2257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10437366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h="3636" w="313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fill="none" h="3636" w="313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10045397" y="-1658849"/>
              <a:ext cx="11579" cy="36734"/>
            </a:xfrm>
            <a:custGeom>
              <a:rect b="b" l="l" r="r" t="t"/>
              <a:pathLst>
                <a:path extrusionOk="0" h="993" w="313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10141059" y="-1622153"/>
              <a:ext cx="10839" cy="134505"/>
            </a:xfrm>
            <a:custGeom>
              <a:rect b="b" l="l" r="r" t="t"/>
              <a:pathLst>
                <a:path extrusionOk="0" h="3636" w="293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10141059" y="-1658849"/>
              <a:ext cx="10839" cy="36734"/>
            </a:xfrm>
            <a:custGeom>
              <a:rect b="b" l="l" r="r" t="t"/>
              <a:pathLst>
                <a:path extrusionOk="0" h="993" w="293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10330902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1042586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1042586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h="2995" w="20666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fill="none" h="2995" w="20666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10171281" y="-1769603"/>
              <a:ext cx="222954" cy="110793"/>
            </a:xfrm>
            <a:custGeom>
              <a:rect b="b" l="l" r="r" t="t"/>
              <a:pathLst>
                <a:path extrusionOk="0" h="2995" w="6027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9765662" y="-1769603"/>
              <a:ext cx="628577" cy="110793"/>
            </a:xfrm>
            <a:custGeom>
              <a:rect b="b" l="l" r="r" t="t"/>
              <a:pathLst>
                <a:path extrusionOk="0" fill="none" h="2995" w="16992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9932497" y="-1769603"/>
              <a:ext cx="238824" cy="110793"/>
            </a:xfrm>
            <a:custGeom>
              <a:rect b="b" l="l" r="r" t="t"/>
              <a:pathLst>
                <a:path extrusionOk="0" h="2995" w="6456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9765662" y="-1769603"/>
              <a:ext cx="405660" cy="110793"/>
            </a:xfrm>
            <a:custGeom>
              <a:rect b="b" l="l" r="r" t="t"/>
              <a:pathLst>
                <a:path extrusionOk="0" fill="none" h="2995" w="10966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h="2995" w="4511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fill="none" h="2995" w="4511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h="3014" w="20666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fill="none" h="3014" w="20666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10171281" y="-1487686"/>
              <a:ext cx="222954" cy="111495"/>
            </a:xfrm>
            <a:custGeom>
              <a:rect b="b" l="l" r="r" t="t"/>
              <a:pathLst>
                <a:path extrusionOk="0" h="3014" w="6027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9765662" y="-1487686"/>
              <a:ext cx="628577" cy="111495"/>
            </a:xfrm>
            <a:custGeom>
              <a:rect b="b" l="l" r="r" t="t"/>
              <a:pathLst>
                <a:path extrusionOk="0" fill="none" h="3014" w="16992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9932497" y="-1487686"/>
              <a:ext cx="238824" cy="111495"/>
            </a:xfrm>
            <a:custGeom>
              <a:rect b="b" l="l" r="r" t="t"/>
              <a:pathLst>
                <a:path extrusionOk="0" h="3014" w="6456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9765662" y="-1487686"/>
              <a:ext cx="405660" cy="111495"/>
            </a:xfrm>
            <a:custGeom>
              <a:rect b="b" l="l" r="r" t="t"/>
              <a:pathLst>
                <a:path extrusionOk="0" fill="none" h="3014" w="10966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h="3014" w="4511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fill="none" h="3014" w="4511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9880005" y="-1879618"/>
              <a:ext cx="535097" cy="76981"/>
            </a:xfrm>
            <a:custGeom>
              <a:rect b="b" l="l" r="r" t="t"/>
              <a:pathLst>
                <a:path extrusionOk="0" h="2081" w="14465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9880005" y="-1879618"/>
              <a:ext cx="426487" cy="76981"/>
            </a:xfrm>
            <a:custGeom>
              <a:rect b="b" l="l" r="r" t="t"/>
              <a:pathLst>
                <a:path extrusionOk="0" h="2081" w="11529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9880005" y="-1879618"/>
              <a:ext cx="243115" cy="76981"/>
            </a:xfrm>
            <a:custGeom>
              <a:rect b="b" l="l" r="r" t="t"/>
              <a:pathLst>
                <a:path extrusionOk="0" h="2081" w="6572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h="2062" w="16953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fill="none" h="2062" w="16953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10109430" y="-2078118"/>
              <a:ext cx="224397" cy="76279"/>
            </a:xfrm>
            <a:custGeom>
              <a:rect b="b" l="l" r="r" t="t"/>
              <a:pathLst>
                <a:path extrusionOk="0" h="2062" w="6066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9833987" y="-2078118"/>
              <a:ext cx="499843" cy="76279"/>
            </a:xfrm>
            <a:custGeom>
              <a:rect b="b" l="l" r="r" t="t"/>
              <a:pathLst>
                <a:path extrusionOk="0" fill="none" h="2062" w="13512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h="2062" w="7699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fill="none" h="2062" w="7699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696" name="Google Shape;696;p6"/>
          <p:cNvGrpSpPr/>
          <p:nvPr/>
        </p:nvGrpSpPr>
        <p:grpSpPr>
          <a:xfrm>
            <a:off x="7949021" y="92988"/>
            <a:ext cx="1631075" cy="374250"/>
            <a:chOff x="1284050" y="-462000"/>
            <a:chExt cx="1631075" cy="374250"/>
          </a:xfrm>
        </p:grpSpPr>
        <p:sp>
          <p:nvSpPr>
            <p:cNvPr id="697" name="Google Shape;697;p6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h="14970" w="65243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6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fill="none" h="14970" w="65243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6"/>
            <p:cNvSpPr/>
            <p:nvPr/>
          </p:nvSpPr>
          <p:spPr>
            <a:xfrm>
              <a:off x="1537750" y="-272950"/>
              <a:ext cx="1186375" cy="185200"/>
            </a:xfrm>
            <a:custGeom>
              <a:rect b="b" l="l" r="r" t="t"/>
              <a:pathLst>
                <a:path extrusionOk="0" h="7408" w="47455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0" name="Google Shape;700;p6"/>
          <p:cNvGrpSpPr/>
          <p:nvPr/>
        </p:nvGrpSpPr>
        <p:grpSpPr>
          <a:xfrm>
            <a:off x="311729" y="160583"/>
            <a:ext cx="965604" cy="239081"/>
            <a:chOff x="4036326" y="-955475"/>
            <a:chExt cx="1775987" cy="439811"/>
          </a:xfrm>
        </p:grpSpPr>
        <p:sp>
          <p:nvSpPr>
            <p:cNvPr id="701" name="Google Shape;701;p6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6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" name="Google Shape;703;p6"/>
          <p:cNvGrpSpPr/>
          <p:nvPr/>
        </p:nvGrpSpPr>
        <p:grpSpPr>
          <a:xfrm>
            <a:off x="-2293683" y="4070300"/>
            <a:ext cx="13807567" cy="1073228"/>
            <a:chOff x="-2293683" y="4070300"/>
            <a:chExt cx="13807567" cy="1073228"/>
          </a:xfrm>
        </p:grpSpPr>
        <p:grpSp>
          <p:nvGrpSpPr>
            <p:cNvPr id="704" name="Google Shape;704;p6"/>
            <p:cNvGrpSpPr/>
            <p:nvPr/>
          </p:nvGrpSpPr>
          <p:grpSpPr>
            <a:xfrm>
              <a:off x="-2293683" y="4070300"/>
              <a:ext cx="13807567" cy="1073228"/>
              <a:chOff x="-1066800" y="4070300"/>
              <a:chExt cx="13807567" cy="1073228"/>
            </a:xfrm>
          </p:grpSpPr>
          <p:sp>
            <p:nvSpPr>
              <p:cNvPr id="705" name="Google Shape;705;p6"/>
              <p:cNvSpPr/>
              <p:nvPr/>
            </p:nvSpPr>
            <p:spPr>
              <a:xfrm>
                <a:off x="-1066800" y="4070300"/>
                <a:ext cx="3865929" cy="1073228"/>
              </a:xfrm>
              <a:custGeom>
                <a:rect b="b" l="l" r="r" t="t"/>
                <a:pathLst>
                  <a:path extrusionOk="0" h="24826" w="89427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6"/>
              <p:cNvSpPr/>
              <p:nvPr/>
            </p:nvSpPr>
            <p:spPr>
              <a:xfrm flipH="1">
                <a:off x="8874838" y="4070300"/>
                <a:ext cx="3865929" cy="1073228"/>
              </a:xfrm>
              <a:custGeom>
                <a:rect b="b" l="l" r="r" t="t"/>
                <a:pathLst>
                  <a:path extrusionOk="0" h="24826" w="89427">
                    <a:moveTo>
                      <a:pt x="53404" y="0"/>
                    </a:moveTo>
                    <a:lnTo>
                      <a:pt x="53404" y="1827"/>
                    </a:lnTo>
                    <a:lnTo>
                      <a:pt x="50682" y="1827"/>
                    </a:lnTo>
                    <a:lnTo>
                      <a:pt x="50682" y="5191"/>
                    </a:lnTo>
                    <a:lnTo>
                      <a:pt x="48271" y="5191"/>
                    </a:lnTo>
                    <a:lnTo>
                      <a:pt x="46036" y="3966"/>
                    </a:lnTo>
                    <a:lnTo>
                      <a:pt x="46036" y="1186"/>
                    </a:lnTo>
                    <a:lnTo>
                      <a:pt x="37540" y="1186"/>
                    </a:lnTo>
                    <a:lnTo>
                      <a:pt x="37540" y="6921"/>
                    </a:lnTo>
                    <a:lnTo>
                      <a:pt x="32330" y="6921"/>
                    </a:lnTo>
                    <a:lnTo>
                      <a:pt x="32330" y="680"/>
                    </a:lnTo>
                    <a:lnTo>
                      <a:pt x="26887" y="680"/>
                    </a:lnTo>
                    <a:lnTo>
                      <a:pt x="26887" y="4238"/>
                    </a:lnTo>
                    <a:lnTo>
                      <a:pt x="20141" y="4238"/>
                    </a:lnTo>
                    <a:lnTo>
                      <a:pt x="20141" y="6065"/>
                    </a:lnTo>
                    <a:lnTo>
                      <a:pt x="16894" y="6065"/>
                    </a:lnTo>
                    <a:lnTo>
                      <a:pt x="16894" y="4394"/>
                    </a:lnTo>
                    <a:lnTo>
                      <a:pt x="15281" y="4394"/>
                    </a:lnTo>
                    <a:lnTo>
                      <a:pt x="15281" y="7912"/>
                    </a:lnTo>
                    <a:lnTo>
                      <a:pt x="11218" y="7912"/>
                    </a:lnTo>
                    <a:lnTo>
                      <a:pt x="9604" y="8787"/>
                    </a:lnTo>
                    <a:lnTo>
                      <a:pt x="5444" y="8787"/>
                    </a:lnTo>
                    <a:lnTo>
                      <a:pt x="5444" y="17594"/>
                    </a:lnTo>
                    <a:lnTo>
                      <a:pt x="0" y="17594"/>
                    </a:lnTo>
                    <a:lnTo>
                      <a:pt x="0" y="24826"/>
                    </a:lnTo>
                    <a:lnTo>
                      <a:pt x="89427" y="24826"/>
                    </a:lnTo>
                    <a:lnTo>
                      <a:pt x="89427" y="15028"/>
                    </a:lnTo>
                    <a:lnTo>
                      <a:pt x="80698" y="15028"/>
                    </a:lnTo>
                    <a:lnTo>
                      <a:pt x="80698" y="10381"/>
                    </a:lnTo>
                    <a:lnTo>
                      <a:pt x="78579" y="10381"/>
                    </a:lnTo>
                    <a:lnTo>
                      <a:pt x="78579" y="4666"/>
                    </a:lnTo>
                    <a:lnTo>
                      <a:pt x="76421" y="4666"/>
                    </a:lnTo>
                    <a:lnTo>
                      <a:pt x="76421" y="9429"/>
                    </a:lnTo>
                    <a:lnTo>
                      <a:pt x="74963" y="9429"/>
                    </a:lnTo>
                    <a:lnTo>
                      <a:pt x="74963" y="7854"/>
                    </a:lnTo>
                    <a:lnTo>
                      <a:pt x="71581" y="7854"/>
                    </a:lnTo>
                    <a:lnTo>
                      <a:pt x="71581" y="6202"/>
                    </a:lnTo>
                    <a:lnTo>
                      <a:pt x="66137" y="6202"/>
                    </a:lnTo>
                    <a:lnTo>
                      <a:pt x="66137" y="4530"/>
                    </a:lnTo>
                    <a:lnTo>
                      <a:pt x="55873" y="4530"/>
                    </a:lnTo>
                    <a:lnTo>
                      <a:pt x="55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7" name="Google Shape;707;p6"/>
            <p:cNvSpPr/>
            <p:nvPr/>
          </p:nvSpPr>
          <p:spPr>
            <a:xfrm>
              <a:off x="1572250" y="4717725"/>
              <a:ext cx="6078600" cy="42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6"/>
          <p:cNvGrpSpPr/>
          <p:nvPr/>
        </p:nvGrpSpPr>
        <p:grpSpPr>
          <a:xfrm flipH="1">
            <a:off x="-98027" y="3938138"/>
            <a:ext cx="811246" cy="1205364"/>
            <a:chOff x="8044750" y="-1789024"/>
            <a:chExt cx="811246" cy="1205364"/>
          </a:xfrm>
        </p:grpSpPr>
        <p:sp>
          <p:nvSpPr>
            <p:cNvPr id="709" name="Google Shape;709;p6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6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6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6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6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6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6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6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6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6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6"/>
          <p:cNvGrpSpPr/>
          <p:nvPr/>
        </p:nvGrpSpPr>
        <p:grpSpPr>
          <a:xfrm flipH="1">
            <a:off x="8430786" y="3938138"/>
            <a:ext cx="811246" cy="1205364"/>
            <a:chOff x="8044750" y="-1789024"/>
            <a:chExt cx="811246" cy="1205364"/>
          </a:xfrm>
        </p:grpSpPr>
        <p:sp>
          <p:nvSpPr>
            <p:cNvPr id="730" name="Google Shape;730;p6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6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6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6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6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1" name="Google Shape;751;p7"/>
          <p:cNvGrpSpPr/>
          <p:nvPr/>
        </p:nvGrpSpPr>
        <p:grpSpPr>
          <a:xfrm>
            <a:off x="-622046" y="4070300"/>
            <a:ext cx="10388092" cy="1073228"/>
            <a:chOff x="-622046" y="4070300"/>
            <a:chExt cx="10388092" cy="1073228"/>
          </a:xfrm>
        </p:grpSpPr>
        <p:sp>
          <p:nvSpPr>
            <p:cNvPr id="752" name="Google Shape;752;p7"/>
            <p:cNvSpPr/>
            <p:nvPr/>
          </p:nvSpPr>
          <p:spPr>
            <a:xfrm>
              <a:off x="-622046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7"/>
            <p:cNvSpPr/>
            <p:nvPr/>
          </p:nvSpPr>
          <p:spPr>
            <a:xfrm flipH="1">
              <a:off x="5900117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3243875" y="4593900"/>
              <a:ext cx="2656200" cy="54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5" name="Google Shape;755;p7"/>
          <p:cNvSpPr txBox="1"/>
          <p:nvPr>
            <p:ph idx="1" type="body"/>
          </p:nvPr>
        </p:nvSpPr>
        <p:spPr>
          <a:xfrm>
            <a:off x="2238000" y="1615483"/>
            <a:ext cx="4668000" cy="21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756" name="Google Shape;756;p7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57" name="Google Shape;757;p7"/>
          <p:cNvGrpSpPr/>
          <p:nvPr/>
        </p:nvGrpSpPr>
        <p:grpSpPr>
          <a:xfrm>
            <a:off x="405757" y="126670"/>
            <a:ext cx="965604" cy="239081"/>
            <a:chOff x="4036326" y="-955475"/>
            <a:chExt cx="1775987" cy="439811"/>
          </a:xfrm>
        </p:grpSpPr>
        <p:sp>
          <p:nvSpPr>
            <p:cNvPr id="758" name="Google Shape;758;p7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" name="Google Shape;760;p7"/>
          <p:cNvGrpSpPr/>
          <p:nvPr/>
        </p:nvGrpSpPr>
        <p:grpSpPr>
          <a:xfrm>
            <a:off x="6735157" y="68570"/>
            <a:ext cx="965604" cy="239081"/>
            <a:chOff x="4036326" y="-955475"/>
            <a:chExt cx="1775987" cy="439811"/>
          </a:xfrm>
        </p:grpSpPr>
        <p:sp>
          <p:nvSpPr>
            <p:cNvPr id="761" name="Google Shape;761;p7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7"/>
          <p:cNvGrpSpPr/>
          <p:nvPr/>
        </p:nvGrpSpPr>
        <p:grpSpPr>
          <a:xfrm>
            <a:off x="-851400" y="914438"/>
            <a:ext cx="1631075" cy="374250"/>
            <a:chOff x="1284050" y="-462000"/>
            <a:chExt cx="1631075" cy="374250"/>
          </a:xfrm>
        </p:grpSpPr>
        <p:sp>
          <p:nvSpPr>
            <p:cNvPr id="764" name="Google Shape;764;p7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h="14970" w="65243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fill="none" h="14970" w="65243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1537750" y="-272950"/>
              <a:ext cx="1186375" cy="185200"/>
            </a:xfrm>
            <a:custGeom>
              <a:rect b="b" l="l" r="r" t="t"/>
              <a:pathLst>
                <a:path extrusionOk="0" h="7408" w="47455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" name="Google Shape;767;p7"/>
          <p:cNvGrpSpPr/>
          <p:nvPr/>
        </p:nvGrpSpPr>
        <p:grpSpPr>
          <a:xfrm flipH="1">
            <a:off x="9325" y="3197463"/>
            <a:ext cx="665236" cy="1946062"/>
            <a:chOff x="8991157" y="-2384450"/>
            <a:chExt cx="665236" cy="1946062"/>
          </a:xfrm>
        </p:grpSpPr>
        <p:sp>
          <p:nvSpPr>
            <p:cNvPr id="768" name="Google Shape;768;p7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" name="Google Shape;796;p7"/>
          <p:cNvGrpSpPr/>
          <p:nvPr/>
        </p:nvGrpSpPr>
        <p:grpSpPr>
          <a:xfrm flipH="1">
            <a:off x="8308349" y="3135038"/>
            <a:ext cx="764487" cy="2010759"/>
            <a:chOff x="9765662" y="-2191721"/>
            <a:chExt cx="764487" cy="2010759"/>
          </a:xfrm>
        </p:grpSpPr>
        <p:sp>
          <p:nvSpPr>
            <p:cNvPr id="797" name="Google Shape;797;p7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h="38959" w="9138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fill="none" h="38959" w="9138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h="38959" w="1381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fill="none" h="38959" w="1381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9978552" y="-1376229"/>
              <a:ext cx="338037" cy="168316"/>
            </a:xfrm>
            <a:custGeom>
              <a:rect b="b" l="l" r="r" t="t"/>
              <a:pathLst>
                <a:path extrusionOk="0" h="4550" w="9138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9978552" y="-1376229"/>
              <a:ext cx="237344" cy="168316"/>
            </a:xfrm>
            <a:custGeom>
              <a:rect b="b" l="l" r="r" t="t"/>
              <a:pathLst>
                <a:path extrusionOk="0" fill="none" h="4550" w="6416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10266906" y="-1376229"/>
              <a:ext cx="49681" cy="84195"/>
            </a:xfrm>
            <a:custGeom>
              <a:rect b="b" l="l" r="r" t="t"/>
              <a:pathLst>
                <a:path extrusionOk="0" fill="none" h="2276" w="1343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h="2684" w="1381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fill="none" h="2684" w="1381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h="4239" w="857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fill="none" h="4239" w="857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h="1168" w="857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fill="none" h="1168" w="857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9990057" y="-2159390"/>
              <a:ext cx="315028" cy="22343"/>
            </a:xfrm>
            <a:custGeom>
              <a:rect b="b" l="l" r="r" t="t"/>
              <a:pathLst>
                <a:path extrusionOk="0" h="604" w="8516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h="5386" w="20083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fill="none" h="5386" w="20083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h="5386" w="13318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fill="none" h="5386" w="13318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h="4764" w="3617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fill="none" h="4764" w="3617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h="4764" w="3636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fill="none" h="4764" w="3636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h="1362" w="7271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fill="none" h="1362" w="7271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h="1362" w="319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fill="none" h="1362" w="319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h="1362" w="3209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fill="none" h="1362" w="3209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h="2353" w="11627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fill="none" h="2353" w="11627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9932497" y="-1834303"/>
              <a:ext cx="430112" cy="43170"/>
            </a:xfrm>
            <a:custGeom>
              <a:rect b="b" l="l" r="r" t="t"/>
              <a:pathLst>
                <a:path extrusionOk="0" h="1167" w="11627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9775021" y="-1658849"/>
              <a:ext cx="742920" cy="36734"/>
            </a:xfrm>
            <a:custGeom>
              <a:rect b="b" l="l" r="r" t="t"/>
              <a:pathLst>
                <a:path extrusionOk="0" h="993" w="20083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9775021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9867058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9961980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10056939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10151860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10247485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10342407" y="-1658849"/>
              <a:ext cx="83492" cy="36734"/>
            </a:xfrm>
            <a:custGeom>
              <a:rect b="b" l="l" r="r" t="t"/>
              <a:pathLst>
                <a:path extrusionOk="0" fill="none" h="993" w="2257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10437366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h="3636" w="313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fill="none" h="3636" w="313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10045397" y="-1658849"/>
              <a:ext cx="11579" cy="36734"/>
            </a:xfrm>
            <a:custGeom>
              <a:rect b="b" l="l" r="r" t="t"/>
              <a:pathLst>
                <a:path extrusionOk="0" h="993" w="313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10141059" y="-1622153"/>
              <a:ext cx="10839" cy="134505"/>
            </a:xfrm>
            <a:custGeom>
              <a:rect b="b" l="l" r="r" t="t"/>
              <a:pathLst>
                <a:path extrusionOk="0" h="3636" w="293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10141059" y="-1658849"/>
              <a:ext cx="10839" cy="36734"/>
            </a:xfrm>
            <a:custGeom>
              <a:rect b="b" l="l" r="r" t="t"/>
              <a:pathLst>
                <a:path extrusionOk="0" h="993" w="293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10330902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1042586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1042586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h="2995" w="20666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fill="none" h="2995" w="20666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10171281" y="-1769603"/>
              <a:ext cx="222954" cy="110793"/>
            </a:xfrm>
            <a:custGeom>
              <a:rect b="b" l="l" r="r" t="t"/>
              <a:pathLst>
                <a:path extrusionOk="0" h="2995" w="6027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9765662" y="-1769603"/>
              <a:ext cx="628577" cy="110793"/>
            </a:xfrm>
            <a:custGeom>
              <a:rect b="b" l="l" r="r" t="t"/>
              <a:pathLst>
                <a:path extrusionOk="0" fill="none" h="2995" w="16992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9932497" y="-1769603"/>
              <a:ext cx="238824" cy="110793"/>
            </a:xfrm>
            <a:custGeom>
              <a:rect b="b" l="l" r="r" t="t"/>
              <a:pathLst>
                <a:path extrusionOk="0" h="2995" w="6456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9765662" y="-1769603"/>
              <a:ext cx="405660" cy="110793"/>
            </a:xfrm>
            <a:custGeom>
              <a:rect b="b" l="l" r="r" t="t"/>
              <a:pathLst>
                <a:path extrusionOk="0" fill="none" h="2995" w="10966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h="2995" w="4511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fill="none" h="2995" w="4511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h="3014" w="20666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fill="none" h="3014" w="20666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10171281" y="-1487686"/>
              <a:ext cx="222954" cy="111495"/>
            </a:xfrm>
            <a:custGeom>
              <a:rect b="b" l="l" r="r" t="t"/>
              <a:pathLst>
                <a:path extrusionOk="0" h="3014" w="6027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9765662" y="-1487686"/>
              <a:ext cx="628577" cy="111495"/>
            </a:xfrm>
            <a:custGeom>
              <a:rect b="b" l="l" r="r" t="t"/>
              <a:pathLst>
                <a:path extrusionOk="0" fill="none" h="3014" w="16992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9932497" y="-1487686"/>
              <a:ext cx="238824" cy="111495"/>
            </a:xfrm>
            <a:custGeom>
              <a:rect b="b" l="l" r="r" t="t"/>
              <a:pathLst>
                <a:path extrusionOk="0" h="3014" w="6456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9765662" y="-1487686"/>
              <a:ext cx="405660" cy="111495"/>
            </a:xfrm>
            <a:custGeom>
              <a:rect b="b" l="l" r="r" t="t"/>
              <a:pathLst>
                <a:path extrusionOk="0" fill="none" h="3014" w="10966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h="3014" w="4511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fill="none" h="3014" w="4511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9880005" y="-1879618"/>
              <a:ext cx="535097" cy="76981"/>
            </a:xfrm>
            <a:custGeom>
              <a:rect b="b" l="l" r="r" t="t"/>
              <a:pathLst>
                <a:path extrusionOk="0" h="2081" w="14465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9880005" y="-1879618"/>
              <a:ext cx="426487" cy="76981"/>
            </a:xfrm>
            <a:custGeom>
              <a:rect b="b" l="l" r="r" t="t"/>
              <a:pathLst>
                <a:path extrusionOk="0" h="2081" w="11529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9880005" y="-1879618"/>
              <a:ext cx="243115" cy="76981"/>
            </a:xfrm>
            <a:custGeom>
              <a:rect b="b" l="l" r="r" t="t"/>
              <a:pathLst>
                <a:path extrusionOk="0" h="2081" w="6572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h="2062" w="16953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fill="none" h="2062" w="16953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10109430" y="-2078118"/>
              <a:ext cx="224397" cy="76279"/>
            </a:xfrm>
            <a:custGeom>
              <a:rect b="b" l="l" r="r" t="t"/>
              <a:pathLst>
                <a:path extrusionOk="0" h="2062" w="6066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9833987" y="-2078118"/>
              <a:ext cx="499843" cy="76279"/>
            </a:xfrm>
            <a:custGeom>
              <a:rect b="b" l="l" r="r" t="t"/>
              <a:pathLst>
                <a:path extrusionOk="0" fill="none" h="2062" w="13512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h="2062" w="7699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fill="none" h="2062" w="7699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5" name="Google Shape;885;p8"/>
          <p:cNvGrpSpPr/>
          <p:nvPr/>
        </p:nvGrpSpPr>
        <p:grpSpPr>
          <a:xfrm flipH="1">
            <a:off x="-19895" y="4070300"/>
            <a:ext cx="11597767" cy="1073228"/>
            <a:chOff x="0" y="4070300"/>
            <a:chExt cx="11597767" cy="1073228"/>
          </a:xfrm>
        </p:grpSpPr>
        <p:sp>
          <p:nvSpPr>
            <p:cNvPr id="886" name="Google Shape;886;p8"/>
            <p:cNvSpPr/>
            <p:nvPr/>
          </p:nvSpPr>
          <p:spPr>
            <a:xfrm>
              <a:off x="0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0" y="4070300"/>
              <a:ext cx="3865929" cy="1073228"/>
            </a:xfrm>
            <a:custGeom>
              <a:rect b="b" l="l" r="r" t="t"/>
              <a:pathLst>
                <a:path extrusionOk="0" fill="none" h="24826" w="89427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3865925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3865925" y="4070300"/>
              <a:ext cx="3865929" cy="1073228"/>
            </a:xfrm>
            <a:custGeom>
              <a:rect b="b" l="l" r="r" t="t"/>
              <a:pathLst>
                <a:path extrusionOk="0" fill="none" h="24826" w="89427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8"/>
            <p:cNvSpPr/>
            <p:nvPr/>
          </p:nvSpPr>
          <p:spPr>
            <a:xfrm flipH="1">
              <a:off x="7731838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1" name="Google Shape;891;p8"/>
          <p:cNvGrpSpPr/>
          <p:nvPr/>
        </p:nvGrpSpPr>
        <p:grpSpPr>
          <a:xfrm flipH="1">
            <a:off x="130573" y="3938138"/>
            <a:ext cx="811246" cy="1205364"/>
            <a:chOff x="8044750" y="-1789024"/>
            <a:chExt cx="811246" cy="1205364"/>
          </a:xfrm>
        </p:grpSpPr>
        <p:sp>
          <p:nvSpPr>
            <p:cNvPr id="892" name="Google Shape;892;p8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8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8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8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8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8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8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8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2" name="Google Shape;912;p8"/>
          <p:cNvSpPr txBox="1"/>
          <p:nvPr>
            <p:ph type="title"/>
          </p:nvPr>
        </p:nvSpPr>
        <p:spPr>
          <a:xfrm>
            <a:off x="1280250" y="1863300"/>
            <a:ext cx="6583500" cy="17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913" name="Google Shape;913;p8"/>
          <p:cNvGrpSpPr/>
          <p:nvPr/>
        </p:nvGrpSpPr>
        <p:grpSpPr>
          <a:xfrm>
            <a:off x="369757" y="858970"/>
            <a:ext cx="965604" cy="239081"/>
            <a:chOff x="4036326" y="-955475"/>
            <a:chExt cx="1775987" cy="439811"/>
          </a:xfrm>
        </p:grpSpPr>
        <p:sp>
          <p:nvSpPr>
            <p:cNvPr id="914" name="Google Shape;914;p8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8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" name="Google Shape;916;p8"/>
          <p:cNvGrpSpPr/>
          <p:nvPr/>
        </p:nvGrpSpPr>
        <p:grpSpPr>
          <a:xfrm>
            <a:off x="7760932" y="776845"/>
            <a:ext cx="965604" cy="239081"/>
            <a:chOff x="4036326" y="-955475"/>
            <a:chExt cx="1775987" cy="439811"/>
          </a:xfrm>
        </p:grpSpPr>
        <p:sp>
          <p:nvSpPr>
            <p:cNvPr id="917" name="Google Shape;917;p8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8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9" name="Google Shape;919;p8"/>
          <p:cNvGrpSpPr/>
          <p:nvPr/>
        </p:nvGrpSpPr>
        <p:grpSpPr>
          <a:xfrm>
            <a:off x="8533581" y="3785686"/>
            <a:ext cx="469258" cy="1372752"/>
            <a:chOff x="8991157" y="-2384450"/>
            <a:chExt cx="665236" cy="1946062"/>
          </a:xfrm>
        </p:grpSpPr>
        <p:sp>
          <p:nvSpPr>
            <p:cNvPr id="920" name="Google Shape;920;p8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8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8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8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8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8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8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8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8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8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8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8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8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8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8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8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8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8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8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8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8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8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8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8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8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" name="Google Shape;948;p8"/>
          <p:cNvGrpSpPr/>
          <p:nvPr/>
        </p:nvGrpSpPr>
        <p:grpSpPr>
          <a:xfrm>
            <a:off x="8009094" y="3785686"/>
            <a:ext cx="469258" cy="1372752"/>
            <a:chOff x="8991157" y="-2384450"/>
            <a:chExt cx="665236" cy="1946062"/>
          </a:xfrm>
        </p:grpSpPr>
        <p:sp>
          <p:nvSpPr>
            <p:cNvPr id="949" name="Google Shape;949;p8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8" name="Google Shape;978;p9"/>
          <p:cNvGrpSpPr/>
          <p:nvPr/>
        </p:nvGrpSpPr>
        <p:grpSpPr>
          <a:xfrm flipH="1">
            <a:off x="-1226883" y="4070300"/>
            <a:ext cx="11597767" cy="1073228"/>
            <a:chOff x="0" y="4070300"/>
            <a:chExt cx="11597767" cy="1073228"/>
          </a:xfrm>
        </p:grpSpPr>
        <p:sp>
          <p:nvSpPr>
            <p:cNvPr id="979" name="Google Shape;979;p9"/>
            <p:cNvSpPr/>
            <p:nvPr/>
          </p:nvSpPr>
          <p:spPr>
            <a:xfrm>
              <a:off x="0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0" y="4070300"/>
              <a:ext cx="3865929" cy="1073228"/>
            </a:xfrm>
            <a:custGeom>
              <a:rect b="b" l="l" r="r" t="t"/>
              <a:pathLst>
                <a:path extrusionOk="0" fill="none" h="24826" w="89427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3865925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3865925" y="4070300"/>
              <a:ext cx="3865929" cy="1073228"/>
            </a:xfrm>
            <a:custGeom>
              <a:rect b="b" l="l" r="r" t="t"/>
              <a:pathLst>
                <a:path extrusionOk="0" fill="none" h="24826" w="89427">
                  <a:moveTo>
                    <a:pt x="55873" y="0"/>
                  </a:moveTo>
                  <a:lnTo>
                    <a:pt x="53404" y="0"/>
                  </a:ln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 flipH="1">
              <a:off x="7731838" y="4070300"/>
              <a:ext cx="3865929" cy="1073228"/>
            </a:xfrm>
            <a:custGeom>
              <a:rect b="b" l="l" r="r" t="t"/>
              <a:pathLst>
                <a:path extrusionOk="0" h="24826" w="89427">
                  <a:moveTo>
                    <a:pt x="53404" y="0"/>
                  </a:moveTo>
                  <a:lnTo>
                    <a:pt x="53404" y="1827"/>
                  </a:lnTo>
                  <a:lnTo>
                    <a:pt x="50682" y="1827"/>
                  </a:lnTo>
                  <a:lnTo>
                    <a:pt x="50682" y="5191"/>
                  </a:lnTo>
                  <a:lnTo>
                    <a:pt x="48271" y="5191"/>
                  </a:lnTo>
                  <a:lnTo>
                    <a:pt x="46036" y="3966"/>
                  </a:lnTo>
                  <a:lnTo>
                    <a:pt x="46036" y="1186"/>
                  </a:lnTo>
                  <a:lnTo>
                    <a:pt x="37540" y="1186"/>
                  </a:lnTo>
                  <a:lnTo>
                    <a:pt x="37540" y="6921"/>
                  </a:lnTo>
                  <a:lnTo>
                    <a:pt x="32330" y="6921"/>
                  </a:lnTo>
                  <a:lnTo>
                    <a:pt x="32330" y="680"/>
                  </a:lnTo>
                  <a:lnTo>
                    <a:pt x="26887" y="680"/>
                  </a:lnTo>
                  <a:lnTo>
                    <a:pt x="26887" y="4238"/>
                  </a:lnTo>
                  <a:lnTo>
                    <a:pt x="20141" y="4238"/>
                  </a:lnTo>
                  <a:lnTo>
                    <a:pt x="20141" y="6065"/>
                  </a:lnTo>
                  <a:lnTo>
                    <a:pt x="16894" y="6065"/>
                  </a:lnTo>
                  <a:lnTo>
                    <a:pt x="16894" y="4394"/>
                  </a:lnTo>
                  <a:lnTo>
                    <a:pt x="15281" y="4394"/>
                  </a:lnTo>
                  <a:lnTo>
                    <a:pt x="15281" y="7912"/>
                  </a:lnTo>
                  <a:lnTo>
                    <a:pt x="11218" y="7912"/>
                  </a:lnTo>
                  <a:lnTo>
                    <a:pt x="9604" y="8787"/>
                  </a:lnTo>
                  <a:lnTo>
                    <a:pt x="5444" y="8787"/>
                  </a:lnTo>
                  <a:lnTo>
                    <a:pt x="5444" y="17594"/>
                  </a:lnTo>
                  <a:lnTo>
                    <a:pt x="0" y="17594"/>
                  </a:lnTo>
                  <a:lnTo>
                    <a:pt x="0" y="24826"/>
                  </a:lnTo>
                  <a:lnTo>
                    <a:pt x="89427" y="24826"/>
                  </a:lnTo>
                  <a:lnTo>
                    <a:pt x="89427" y="15028"/>
                  </a:lnTo>
                  <a:lnTo>
                    <a:pt x="80698" y="15028"/>
                  </a:lnTo>
                  <a:lnTo>
                    <a:pt x="80698" y="10381"/>
                  </a:lnTo>
                  <a:lnTo>
                    <a:pt x="78579" y="10381"/>
                  </a:lnTo>
                  <a:lnTo>
                    <a:pt x="78579" y="4666"/>
                  </a:lnTo>
                  <a:lnTo>
                    <a:pt x="76421" y="4666"/>
                  </a:lnTo>
                  <a:lnTo>
                    <a:pt x="76421" y="9429"/>
                  </a:lnTo>
                  <a:lnTo>
                    <a:pt x="74963" y="9429"/>
                  </a:lnTo>
                  <a:lnTo>
                    <a:pt x="74963" y="7854"/>
                  </a:lnTo>
                  <a:lnTo>
                    <a:pt x="71581" y="7854"/>
                  </a:lnTo>
                  <a:lnTo>
                    <a:pt x="71581" y="6202"/>
                  </a:lnTo>
                  <a:lnTo>
                    <a:pt x="66137" y="6202"/>
                  </a:lnTo>
                  <a:lnTo>
                    <a:pt x="66137" y="4530"/>
                  </a:lnTo>
                  <a:lnTo>
                    <a:pt x="55873" y="4530"/>
                  </a:lnTo>
                  <a:lnTo>
                    <a:pt x="558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4" name="Google Shape;984;p9"/>
          <p:cNvGrpSpPr/>
          <p:nvPr/>
        </p:nvGrpSpPr>
        <p:grpSpPr>
          <a:xfrm>
            <a:off x="906252" y="3773463"/>
            <a:ext cx="469258" cy="1372752"/>
            <a:chOff x="8991157" y="-2384450"/>
            <a:chExt cx="665236" cy="1946062"/>
          </a:xfrm>
        </p:grpSpPr>
        <p:sp>
          <p:nvSpPr>
            <p:cNvPr id="985" name="Google Shape;985;p9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9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9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9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9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3" name="Google Shape;1013;p9"/>
          <p:cNvSpPr txBox="1"/>
          <p:nvPr>
            <p:ph type="title"/>
          </p:nvPr>
        </p:nvSpPr>
        <p:spPr>
          <a:xfrm>
            <a:off x="1119450" y="1626300"/>
            <a:ext cx="6905100" cy="82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4" name="Google Shape;1014;p9"/>
          <p:cNvSpPr txBox="1"/>
          <p:nvPr>
            <p:ph idx="1" type="subTitle"/>
          </p:nvPr>
        </p:nvSpPr>
        <p:spPr>
          <a:xfrm>
            <a:off x="1119450" y="2450398"/>
            <a:ext cx="69051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15" name="Google Shape;1015;p9"/>
          <p:cNvGrpSpPr/>
          <p:nvPr/>
        </p:nvGrpSpPr>
        <p:grpSpPr>
          <a:xfrm>
            <a:off x="-851400" y="266738"/>
            <a:ext cx="1631075" cy="374250"/>
            <a:chOff x="1284050" y="-462000"/>
            <a:chExt cx="1631075" cy="374250"/>
          </a:xfrm>
        </p:grpSpPr>
        <p:sp>
          <p:nvSpPr>
            <p:cNvPr id="1016" name="Google Shape;1016;p9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h="14970" w="65243">
                  <a:moveTo>
                    <a:pt x="40748" y="0"/>
                  </a:move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>
              <a:off x="1284050" y="-462000"/>
              <a:ext cx="1631075" cy="374250"/>
            </a:xfrm>
            <a:custGeom>
              <a:rect b="b" l="l" r="r" t="t"/>
              <a:pathLst>
                <a:path extrusionOk="0" fill="none" h="14970" w="65243">
                  <a:moveTo>
                    <a:pt x="0" y="14969"/>
                  </a:moveTo>
                  <a:lnTo>
                    <a:pt x="65243" y="14969"/>
                  </a:lnTo>
                  <a:lnTo>
                    <a:pt x="65243" y="14969"/>
                  </a:lnTo>
                  <a:lnTo>
                    <a:pt x="65204" y="14775"/>
                  </a:lnTo>
                  <a:lnTo>
                    <a:pt x="65146" y="14561"/>
                  </a:lnTo>
                  <a:lnTo>
                    <a:pt x="65049" y="14270"/>
                  </a:lnTo>
                  <a:lnTo>
                    <a:pt x="64912" y="13958"/>
                  </a:lnTo>
                  <a:lnTo>
                    <a:pt x="64718" y="13609"/>
                  </a:lnTo>
                  <a:lnTo>
                    <a:pt x="64485" y="13259"/>
                  </a:lnTo>
                  <a:lnTo>
                    <a:pt x="64349" y="13084"/>
                  </a:lnTo>
                  <a:lnTo>
                    <a:pt x="64193" y="12909"/>
                  </a:lnTo>
                  <a:lnTo>
                    <a:pt x="64018" y="12734"/>
                  </a:lnTo>
                  <a:lnTo>
                    <a:pt x="63824" y="12578"/>
                  </a:lnTo>
                  <a:lnTo>
                    <a:pt x="63629" y="12423"/>
                  </a:lnTo>
                  <a:lnTo>
                    <a:pt x="63396" y="12267"/>
                  </a:lnTo>
                  <a:lnTo>
                    <a:pt x="63163" y="12151"/>
                  </a:lnTo>
                  <a:lnTo>
                    <a:pt x="62891" y="12034"/>
                  </a:lnTo>
                  <a:lnTo>
                    <a:pt x="62618" y="11937"/>
                  </a:lnTo>
                  <a:lnTo>
                    <a:pt x="62307" y="11859"/>
                  </a:lnTo>
                  <a:lnTo>
                    <a:pt x="61996" y="11781"/>
                  </a:lnTo>
                  <a:lnTo>
                    <a:pt x="61646" y="11762"/>
                  </a:lnTo>
                  <a:lnTo>
                    <a:pt x="61277" y="11742"/>
                  </a:lnTo>
                  <a:lnTo>
                    <a:pt x="60869" y="11762"/>
                  </a:lnTo>
                  <a:lnTo>
                    <a:pt x="60461" y="11801"/>
                  </a:lnTo>
                  <a:lnTo>
                    <a:pt x="60013" y="11878"/>
                  </a:lnTo>
                  <a:lnTo>
                    <a:pt x="59547" y="11995"/>
                  </a:lnTo>
                  <a:lnTo>
                    <a:pt x="59041" y="12131"/>
                  </a:lnTo>
                  <a:lnTo>
                    <a:pt x="59041" y="12131"/>
                  </a:lnTo>
                  <a:lnTo>
                    <a:pt x="59041" y="12073"/>
                  </a:lnTo>
                  <a:lnTo>
                    <a:pt x="59041" y="11956"/>
                  </a:lnTo>
                  <a:lnTo>
                    <a:pt x="59003" y="11762"/>
                  </a:lnTo>
                  <a:lnTo>
                    <a:pt x="58983" y="11664"/>
                  </a:lnTo>
                  <a:lnTo>
                    <a:pt x="58925" y="11548"/>
                  </a:lnTo>
                  <a:lnTo>
                    <a:pt x="58866" y="11451"/>
                  </a:lnTo>
                  <a:lnTo>
                    <a:pt x="58789" y="11334"/>
                  </a:lnTo>
                  <a:lnTo>
                    <a:pt x="58691" y="11256"/>
                  </a:lnTo>
                  <a:lnTo>
                    <a:pt x="58575" y="11159"/>
                  </a:lnTo>
                  <a:lnTo>
                    <a:pt x="58419" y="11101"/>
                  </a:lnTo>
                  <a:lnTo>
                    <a:pt x="58244" y="11042"/>
                  </a:lnTo>
                  <a:lnTo>
                    <a:pt x="58050" y="11023"/>
                  </a:lnTo>
                  <a:lnTo>
                    <a:pt x="57817" y="11023"/>
                  </a:lnTo>
                  <a:lnTo>
                    <a:pt x="57817" y="11023"/>
                  </a:lnTo>
                  <a:lnTo>
                    <a:pt x="57797" y="10829"/>
                  </a:lnTo>
                  <a:lnTo>
                    <a:pt x="57758" y="10615"/>
                  </a:lnTo>
                  <a:lnTo>
                    <a:pt x="57719" y="10343"/>
                  </a:lnTo>
                  <a:lnTo>
                    <a:pt x="57642" y="10031"/>
                  </a:lnTo>
                  <a:lnTo>
                    <a:pt x="57525" y="9701"/>
                  </a:lnTo>
                  <a:lnTo>
                    <a:pt x="57369" y="9332"/>
                  </a:lnTo>
                  <a:lnTo>
                    <a:pt x="57292" y="9157"/>
                  </a:lnTo>
                  <a:lnTo>
                    <a:pt x="57175" y="8982"/>
                  </a:lnTo>
                  <a:lnTo>
                    <a:pt x="57058" y="8807"/>
                  </a:lnTo>
                  <a:lnTo>
                    <a:pt x="56922" y="8632"/>
                  </a:lnTo>
                  <a:lnTo>
                    <a:pt x="56786" y="8476"/>
                  </a:lnTo>
                  <a:lnTo>
                    <a:pt x="56611" y="8321"/>
                  </a:lnTo>
                  <a:lnTo>
                    <a:pt x="56436" y="8185"/>
                  </a:lnTo>
                  <a:lnTo>
                    <a:pt x="56242" y="8049"/>
                  </a:lnTo>
                  <a:lnTo>
                    <a:pt x="56028" y="7951"/>
                  </a:lnTo>
                  <a:lnTo>
                    <a:pt x="55795" y="7835"/>
                  </a:lnTo>
                  <a:lnTo>
                    <a:pt x="55542" y="7757"/>
                  </a:lnTo>
                  <a:lnTo>
                    <a:pt x="55270" y="7699"/>
                  </a:lnTo>
                  <a:lnTo>
                    <a:pt x="54978" y="7660"/>
                  </a:lnTo>
                  <a:lnTo>
                    <a:pt x="54667" y="7660"/>
                  </a:lnTo>
                  <a:lnTo>
                    <a:pt x="54337" y="7660"/>
                  </a:lnTo>
                  <a:lnTo>
                    <a:pt x="53967" y="7699"/>
                  </a:lnTo>
                  <a:lnTo>
                    <a:pt x="53579" y="7776"/>
                  </a:lnTo>
                  <a:lnTo>
                    <a:pt x="53170" y="7874"/>
                  </a:lnTo>
                  <a:lnTo>
                    <a:pt x="53170" y="7874"/>
                  </a:lnTo>
                  <a:lnTo>
                    <a:pt x="53112" y="7835"/>
                  </a:lnTo>
                  <a:lnTo>
                    <a:pt x="52898" y="7718"/>
                  </a:lnTo>
                  <a:lnTo>
                    <a:pt x="52568" y="7601"/>
                  </a:lnTo>
                  <a:lnTo>
                    <a:pt x="52373" y="7543"/>
                  </a:lnTo>
                  <a:lnTo>
                    <a:pt x="52159" y="7504"/>
                  </a:lnTo>
                  <a:lnTo>
                    <a:pt x="51907" y="7485"/>
                  </a:lnTo>
                  <a:lnTo>
                    <a:pt x="51654" y="7465"/>
                  </a:lnTo>
                  <a:lnTo>
                    <a:pt x="51362" y="7485"/>
                  </a:lnTo>
                  <a:lnTo>
                    <a:pt x="51090" y="7543"/>
                  </a:lnTo>
                  <a:lnTo>
                    <a:pt x="50779" y="7640"/>
                  </a:lnTo>
                  <a:lnTo>
                    <a:pt x="50468" y="7776"/>
                  </a:lnTo>
                  <a:lnTo>
                    <a:pt x="50157" y="7951"/>
                  </a:lnTo>
                  <a:lnTo>
                    <a:pt x="49827" y="8185"/>
                  </a:lnTo>
                  <a:lnTo>
                    <a:pt x="49827" y="8185"/>
                  </a:lnTo>
                  <a:lnTo>
                    <a:pt x="49827" y="8107"/>
                  </a:lnTo>
                  <a:lnTo>
                    <a:pt x="49827" y="7874"/>
                  </a:lnTo>
                  <a:lnTo>
                    <a:pt x="49788" y="7718"/>
                  </a:lnTo>
                  <a:lnTo>
                    <a:pt x="49749" y="7543"/>
                  </a:lnTo>
                  <a:lnTo>
                    <a:pt x="49690" y="7349"/>
                  </a:lnTo>
                  <a:lnTo>
                    <a:pt x="49613" y="7154"/>
                  </a:lnTo>
                  <a:lnTo>
                    <a:pt x="49516" y="6979"/>
                  </a:lnTo>
                  <a:lnTo>
                    <a:pt x="49379" y="6785"/>
                  </a:lnTo>
                  <a:lnTo>
                    <a:pt x="49224" y="6610"/>
                  </a:lnTo>
                  <a:lnTo>
                    <a:pt x="49010" y="6454"/>
                  </a:lnTo>
                  <a:lnTo>
                    <a:pt x="48777" y="6338"/>
                  </a:lnTo>
                  <a:lnTo>
                    <a:pt x="48641" y="6279"/>
                  </a:lnTo>
                  <a:lnTo>
                    <a:pt x="48485" y="6241"/>
                  </a:lnTo>
                  <a:lnTo>
                    <a:pt x="48330" y="6202"/>
                  </a:lnTo>
                  <a:lnTo>
                    <a:pt x="48155" y="6182"/>
                  </a:lnTo>
                  <a:lnTo>
                    <a:pt x="47980" y="6163"/>
                  </a:lnTo>
                  <a:lnTo>
                    <a:pt x="47785" y="6163"/>
                  </a:lnTo>
                  <a:lnTo>
                    <a:pt x="47785" y="6163"/>
                  </a:lnTo>
                  <a:lnTo>
                    <a:pt x="47766" y="5891"/>
                  </a:lnTo>
                  <a:lnTo>
                    <a:pt x="47727" y="5580"/>
                  </a:lnTo>
                  <a:lnTo>
                    <a:pt x="47649" y="5171"/>
                  </a:lnTo>
                  <a:lnTo>
                    <a:pt x="47533" y="4685"/>
                  </a:lnTo>
                  <a:lnTo>
                    <a:pt x="47377" y="4160"/>
                  </a:lnTo>
                  <a:lnTo>
                    <a:pt x="47260" y="3869"/>
                  </a:lnTo>
                  <a:lnTo>
                    <a:pt x="47144" y="3597"/>
                  </a:lnTo>
                  <a:lnTo>
                    <a:pt x="47008" y="3305"/>
                  </a:lnTo>
                  <a:lnTo>
                    <a:pt x="46852" y="3013"/>
                  </a:lnTo>
                  <a:lnTo>
                    <a:pt x="46658" y="2722"/>
                  </a:lnTo>
                  <a:lnTo>
                    <a:pt x="46463" y="2430"/>
                  </a:lnTo>
                  <a:lnTo>
                    <a:pt x="46249" y="2139"/>
                  </a:lnTo>
                  <a:lnTo>
                    <a:pt x="45997" y="1866"/>
                  </a:lnTo>
                  <a:lnTo>
                    <a:pt x="45725" y="1594"/>
                  </a:lnTo>
                  <a:lnTo>
                    <a:pt x="45433" y="1342"/>
                  </a:lnTo>
                  <a:lnTo>
                    <a:pt x="45103" y="1108"/>
                  </a:lnTo>
                  <a:lnTo>
                    <a:pt x="44753" y="894"/>
                  </a:lnTo>
                  <a:lnTo>
                    <a:pt x="44364" y="681"/>
                  </a:lnTo>
                  <a:lnTo>
                    <a:pt x="43956" y="506"/>
                  </a:lnTo>
                  <a:lnTo>
                    <a:pt x="43508" y="350"/>
                  </a:lnTo>
                  <a:lnTo>
                    <a:pt x="43022" y="214"/>
                  </a:lnTo>
                  <a:lnTo>
                    <a:pt x="42517" y="117"/>
                  </a:lnTo>
                  <a:lnTo>
                    <a:pt x="41953" y="39"/>
                  </a:lnTo>
                  <a:lnTo>
                    <a:pt x="41370" y="0"/>
                  </a:lnTo>
                  <a:lnTo>
                    <a:pt x="40748" y="0"/>
                  </a:lnTo>
                  <a:lnTo>
                    <a:pt x="40748" y="0"/>
                  </a:lnTo>
                  <a:lnTo>
                    <a:pt x="40126" y="39"/>
                  </a:lnTo>
                  <a:lnTo>
                    <a:pt x="39543" y="117"/>
                  </a:lnTo>
                  <a:lnTo>
                    <a:pt x="38998" y="214"/>
                  </a:lnTo>
                  <a:lnTo>
                    <a:pt x="38473" y="331"/>
                  </a:lnTo>
                  <a:lnTo>
                    <a:pt x="38007" y="486"/>
                  </a:lnTo>
                  <a:lnTo>
                    <a:pt x="37579" y="642"/>
                  </a:lnTo>
                  <a:lnTo>
                    <a:pt x="37171" y="836"/>
                  </a:lnTo>
                  <a:lnTo>
                    <a:pt x="36801" y="1050"/>
                  </a:lnTo>
                  <a:lnTo>
                    <a:pt x="36471" y="1283"/>
                  </a:lnTo>
                  <a:lnTo>
                    <a:pt x="36160" y="1517"/>
                  </a:lnTo>
                  <a:lnTo>
                    <a:pt x="35888" y="1769"/>
                  </a:lnTo>
                  <a:lnTo>
                    <a:pt x="35635" y="2041"/>
                  </a:lnTo>
                  <a:lnTo>
                    <a:pt x="35402" y="2314"/>
                  </a:lnTo>
                  <a:lnTo>
                    <a:pt x="35188" y="2586"/>
                  </a:lnTo>
                  <a:lnTo>
                    <a:pt x="35013" y="2877"/>
                  </a:lnTo>
                  <a:lnTo>
                    <a:pt x="34857" y="3150"/>
                  </a:lnTo>
                  <a:lnTo>
                    <a:pt x="34721" y="3441"/>
                  </a:lnTo>
                  <a:lnTo>
                    <a:pt x="34605" y="3713"/>
                  </a:lnTo>
                  <a:lnTo>
                    <a:pt x="34507" y="4005"/>
                  </a:lnTo>
                  <a:lnTo>
                    <a:pt x="34410" y="4258"/>
                  </a:lnTo>
                  <a:lnTo>
                    <a:pt x="34294" y="4763"/>
                  </a:lnTo>
                  <a:lnTo>
                    <a:pt x="34196" y="5230"/>
                  </a:lnTo>
                  <a:lnTo>
                    <a:pt x="34157" y="5599"/>
                  </a:lnTo>
                  <a:lnTo>
                    <a:pt x="34138" y="5891"/>
                  </a:lnTo>
                  <a:lnTo>
                    <a:pt x="34138" y="6163"/>
                  </a:lnTo>
                  <a:lnTo>
                    <a:pt x="34138" y="6163"/>
                  </a:lnTo>
                  <a:lnTo>
                    <a:pt x="33983" y="6046"/>
                  </a:lnTo>
                  <a:lnTo>
                    <a:pt x="33788" y="5949"/>
                  </a:lnTo>
                  <a:lnTo>
                    <a:pt x="33535" y="5813"/>
                  </a:lnTo>
                  <a:lnTo>
                    <a:pt x="33244" y="5677"/>
                  </a:lnTo>
                  <a:lnTo>
                    <a:pt x="32894" y="5541"/>
                  </a:lnTo>
                  <a:lnTo>
                    <a:pt x="32486" y="5444"/>
                  </a:lnTo>
                  <a:lnTo>
                    <a:pt x="32058" y="5346"/>
                  </a:lnTo>
                  <a:lnTo>
                    <a:pt x="31844" y="5327"/>
                  </a:lnTo>
                  <a:lnTo>
                    <a:pt x="31611" y="5307"/>
                  </a:lnTo>
                  <a:lnTo>
                    <a:pt x="31377" y="5307"/>
                  </a:lnTo>
                  <a:lnTo>
                    <a:pt x="31144" y="5307"/>
                  </a:lnTo>
                  <a:lnTo>
                    <a:pt x="30911" y="5346"/>
                  </a:lnTo>
                  <a:lnTo>
                    <a:pt x="30658" y="5385"/>
                  </a:lnTo>
                  <a:lnTo>
                    <a:pt x="30425" y="5463"/>
                  </a:lnTo>
                  <a:lnTo>
                    <a:pt x="30192" y="5560"/>
                  </a:lnTo>
                  <a:lnTo>
                    <a:pt x="29939" y="5657"/>
                  </a:lnTo>
                  <a:lnTo>
                    <a:pt x="29706" y="5813"/>
                  </a:lnTo>
                  <a:lnTo>
                    <a:pt x="29472" y="5968"/>
                  </a:lnTo>
                  <a:lnTo>
                    <a:pt x="29239" y="6163"/>
                  </a:lnTo>
                  <a:lnTo>
                    <a:pt x="29006" y="6377"/>
                  </a:lnTo>
                  <a:lnTo>
                    <a:pt x="28792" y="6629"/>
                  </a:lnTo>
                  <a:lnTo>
                    <a:pt x="28578" y="6921"/>
                  </a:lnTo>
                  <a:lnTo>
                    <a:pt x="28364" y="7251"/>
                  </a:lnTo>
                  <a:lnTo>
                    <a:pt x="28364" y="7251"/>
                  </a:lnTo>
                  <a:lnTo>
                    <a:pt x="28306" y="7174"/>
                  </a:lnTo>
                  <a:lnTo>
                    <a:pt x="28150" y="7038"/>
                  </a:lnTo>
                  <a:lnTo>
                    <a:pt x="28034" y="6940"/>
                  </a:lnTo>
                  <a:lnTo>
                    <a:pt x="27878" y="6843"/>
                  </a:lnTo>
                  <a:lnTo>
                    <a:pt x="27703" y="6765"/>
                  </a:lnTo>
                  <a:lnTo>
                    <a:pt x="27509" y="6668"/>
                  </a:lnTo>
                  <a:lnTo>
                    <a:pt x="27295" y="6610"/>
                  </a:lnTo>
                  <a:lnTo>
                    <a:pt x="27042" y="6571"/>
                  </a:lnTo>
                  <a:lnTo>
                    <a:pt x="26770" y="6571"/>
                  </a:lnTo>
                  <a:lnTo>
                    <a:pt x="26478" y="6590"/>
                  </a:lnTo>
                  <a:lnTo>
                    <a:pt x="26167" y="6668"/>
                  </a:lnTo>
                  <a:lnTo>
                    <a:pt x="25817" y="6785"/>
                  </a:lnTo>
                  <a:lnTo>
                    <a:pt x="25468" y="6960"/>
                  </a:lnTo>
                  <a:lnTo>
                    <a:pt x="25079" y="7193"/>
                  </a:lnTo>
                  <a:lnTo>
                    <a:pt x="25079" y="7193"/>
                  </a:lnTo>
                  <a:lnTo>
                    <a:pt x="25020" y="7057"/>
                  </a:lnTo>
                  <a:lnTo>
                    <a:pt x="24865" y="6688"/>
                  </a:lnTo>
                  <a:lnTo>
                    <a:pt x="24748" y="6454"/>
                  </a:lnTo>
                  <a:lnTo>
                    <a:pt x="24593" y="6202"/>
                  </a:lnTo>
                  <a:lnTo>
                    <a:pt x="24398" y="5930"/>
                  </a:lnTo>
                  <a:lnTo>
                    <a:pt x="24165" y="5657"/>
                  </a:lnTo>
                  <a:lnTo>
                    <a:pt x="23893" y="5385"/>
                  </a:lnTo>
                  <a:lnTo>
                    <a:pt x="23582" y="5132"/>
                  </a:lnTo>
                  <a:lnTo>
                    <a:pt x="23426" y="5016"/>
                  </a:lnTo>
                  <a:lnTo>
                    <a:pt x="23232" y="4919"/>
                  </a:lnTo>
                  <a:lnTo>
                    <a:pt x="23037" y="4821"/>
                  </a:lnTo>
                  <a:lnTo>
                    <a:pt x="22843" y="4724"/>
                  </a:lnTo>
                  <a:lnTo>
                    <a:pt x="22610" y="4646"/>
                  </a:lnTo>
                  <a:lnTo>
                    <a:pt x="22396" y="4588"/>
                  </a:lnTo>
                  <a:lnTo>
                    <a:pt x="22143" y="4530"/>
                  </a:lnTo>
                  <a:lnTo>
                    <a:pt x="21890" y="4510"/>
                  </a:lnTo>
                  <a:lnTo>
                    <a:pt x="21618" y="4491"/>
                  </a:lnTo>
                  <a:lnTo>
                    <a:pt x="21346" y="4491"/>
                  </a:lnTo>
                  <a:lnTo>
                    <a:pt x="21035" y="4510"/>
                  </a:lnTo>
                  <a:lnTo>
                    <a:pt x="20724" y="4549"/>
                  </a:lnTo>
                  <a:lnTo>
                    <a:pt x="20724" y="4549"/>
                  </a:lnTo>
                  <a:lnTo>
                    <a:pt x="20432" y="4627"/>
                  </a:lnTo>
                  <a:lnTo>
                    <a:pt x="20141" y="4705"/>
                  </a:lnTo>
                  <a:lnTo>
                    <a:pt x="19869" y="4821"/>
                  </a:lnTo>
                  <a:lnTo>
                    <a:pt x="19635" y="4938"/>
                  </a:lnTo>
                  <a:lnTo>
                    <a:pt x="19402" y="5094"/>
                  </a:lnTo>
                  <a:lnTo>
                    <a:pt x="19188" y="5249"/>
                  </a:lnTo>
                  <a:lnTo>
                    <a:pt x="18994" y="5424"/>
                  </a:lnTo>
                  <a:lnTo>
                    <a:pt x="18819" y="5618"/>
                  </a:lnTo>
                  <a:lnTo>
                    <a:pt x="18663" y="5813"/>
                  </a:lnTo>
                  <a:lnTo>
                    <a:pt x="18508" y="6027"/>
                  </a:lnTo>
                  <a:lnTo>
                    <a:pt x="18391" y="6241"/>
                  </a:lnTo>
                  <a:lnTo>
                    <a:pt x="18255" y="6474"/>
                  </a:lnTo>
                  <a:lnTo>
                    <a:pt x="18158" y="6707"/>
                  </a:lnTo>
                  <a:lnTo>
                    <a:pt x="18061" y="6940"/>
                  </a:lnTo>
                  <a:lnTo>
                    <a:pt x="17905" y="7407"/>
                  </a:lnTo>
                  <a:lnTo>
                    <a:pt x="17789" y="7854"/>
                  </a:lnTo>
                  <a:lnTo>
                    <a:pt x="17711" y="8301"/>
                  </a:lnTo>
                  <a:lnTo>
                    <a:pt x="17652" y="8710"/>
                  </a:lnTo>
                  <a:lnTo>
                    <a:pt x="17633" y="9079"/>
                  </a:lnTo>
                  <a:lnTo>
                    <a:pt x="17614" y="9604"/>
                  </a:lnTo>
                  <a:lnTo>
                    <a:pt x="17614" y="9818"/>
                  </a:lnTo>
                  <a:lnTo>
                    <a:pt x="17614" y="9818"/>
                  </a:lnTo>
                  <a:lnTo>
                    <a:pt x="17477" y="9779"/>
                  </a:lnTo>
                  <a:lnTo>
                    <a:pt x="17108" y="9720"/>
                  </a:lnTo>
                  <a:lnTo>
                    <a:pt x="16875" y="9701"/>
                  </a:lnTo>
                  <a:lnTo>
                    <a:pt x="16603" y="9701"/>
                  </a:lnTo>
                  <a:lnTo>
                    <a:pt x="16292" y="9720"/>
                  </a:lnTo>
                  <a:lnTo>
                    <a:pt x="15981" y="9759"/>
                  </a:lnTo>
                  <a:lnTo>
                    <a:pt x="15650" y="9837"/>
                  </a:lnTo>
                  <a:lnTo>
                    <a:pt x="15339" y="9954"/>
                  </a:lnTo>
                  <a:lnTo>
                    <a:pt x="15183" y="10031"/>
                  </a:lnTo>
                  <a:lnTo>
                    <a:pt x="15028" y="10109"/>
                  </a:lnTo>
                  <a:lnTo>
                    <a:pt x="14892" y="10206"/>
                  </a:lnTo>
                  <a:lnTo>
                    <a:pt x="14756" y="10323"/>
                  </a:lnTo>
                  <a:lnTo>
                    <a:pt x="14620" y="10459"/>
                  </a:lnTo>
                  <a:lnTo>
                    <a:pt x="14484" y="10615"/>
                  </a:lnTo>
                  <a:lnTo>
                    <a:pt x="14367" y="10770"/>
                  </a:lnTo>
                  <a:lnTo>
                    <a:pt x="14270" y="10945"/>
                  </a:lnTo>
                  <a:lnTo>
                    <a:pt x="14173" y="11159"/>
                  </a:lnTo>
                  <a:lnTo>
                    <a:pt x="14075" y="11373"/>
                  </a:lnTo>
                  <a:lnTo>
                    <a:pt x="14017" y="11606"/>
                  </a:lnTo>
                  <a:lnTo>
                    <a:pt x="13959" y="11878"/>
                  </a:lnTo>
                  <a:lnTo>
                    <a:pt x="13959" y="11878"/>
                  </a:lnTo>
                  <a:lnTo>
                    <a:pt x="13842" y="11820"/>
                  </a:lnTo>
                  <a:lnTo>
                    <a:pt x="13531" y="11723"/>
                  </a:lnTo>
                  <a:lnTo>
                    <a:pt x="13317" y="11664"/>
                  </a:lnTo>
                  <a:lnTo>
                    <a:pt x="13084" y="11626"/>
                  </a:lnTo>
                  <a:lnTo>
                    <a:pt x="12792" y="11587"/>
                  </a:lnTo>
                  <a:lnTo>
                    <a:pt x="12501" y="11567"/>
                  </a:lnTo>
                  <a:lnTo>
                    <a:pt x="12190" y="11587"/>
                  </a:lnTo>
                  <a:lnTo>
                    <a:pt x="11840" y="11645"/>
                  </a:lnTo>
                  <a:lnTo>
                    <a:pt x="11509" y="11723"/>
                  </a:lnTo>
                  <a:lnTo>
                    <a:pt x="11334" y="11801"/>
                  </a:lnTo>
                  <a:lnTo>
                    <a:pt x="11159" y="11878"/>
                  </a:lnTo>
                  <a:lnTo>
                    <a:pt x="10984" y="11956"/>
                  </a:lnTo>
                  <a:lnTo>
                    <a:pt x="10809" y="12073"/>
                  </a:lnTo>
                  <a:lnTo>
                    <a:pt x="10654" y="12189"/>
                  </a:lnTo>
                  <a:lnTo>
                    <a:pt x="10479" y="12325"/>
                  </a:lnTo>
                  <a:lnTo>
                    <a:pt x="10304" y="12481"/>
                  </a:lnTo>
                  <a:lnTo>
                    <a:pt x="10148" y="12656"/>
                  </a:lnTo>
                  <a:lnTo>
                    <a:pt x="9993" y="12850"/>
                  </a:lnTo>
                  <a:lnTo>
                    <a:pt x="9837" y="13084"/>
                  </a:lnTo>
                  <a:lnTo>
                    <a:pt x="9837" y="13084"/>
                  </a:lnTo>
                  <a:lnTo>
                    <a:pt x="9760" y="13025"/>
                  </a:lnTo>
                  <a:lnTo>
                    <a:pt x="9546" y="12928"/>
                  </a:lnTo>
                  <a:lnTo>
                    <a:pt x="9215" y="12792"/>
                  </a:lnTo>
                  <a:lnTo>
                    <a:pt x="9001" y="12734"/>
                  </a:lnTo>
                  <a:lnTo>
                    <a:pt x="8788" y="12695"/>
                  </a:lnTo>
                  <a:lnTo>
                    <a:pt x="8554" y="12675"/>
                  </a:lnTo>
                  <a:lnTo>
                    <a:pt x="8302" y="12656"/>
                  </a:lnTo>
                  <a:lnTo>
                    <a:pt x="8029" y="12675"/>
                  </a:lnTo>
                  <a:lnTo>
                    <a:pt x="7757" y="12734"/>
                  </a:lnTo>
                  <a:lnTo>
                    <a:pt x="7485" y="12831"/>
                  </a:lnTo>
                  <a:lnTo>
                    <a:pt x="7193" y="12967"/>
                  </a:lnTo>
                  <a:lnTo>
                    <a:pt x="6921" y="13142"/>
                  </a:lnTo>
                  <a:lnTo>
                    <a:pt x="6785" y="13259"/>
                  </a:lnTo>
                  <a:lnTo>
                    <a:pt x="6630" y="13395"/>
                  </a:lnTo>
                  <a:lnTo>
                    <a:pt x="6630" y="13395"/>
                  </a:lnTo>
                  <a:lnTo>
                    <a:pt x="6455" y="13297"/>
                  </a:lnTo>
                  <a:lnTo>
                    <a:pt x="6241" y="13200"/>
                  </a:lnTo>
                  <a:lnTo>
                    <a:pt x="5949" y="13084"/>
                  </a:lnTo>
                  <a:lnTo>
                    <a:pt x="5599" y="12967"/>
                  </a:lnTo>
                  <a:lnTo>
                    <a:pt x="5191" y="12850"/>
                  </a:lnTo>
                  <a:lnTo>
                    <a:pt x="4744" y="12753"/>
                  </a:lnTo>
                  <a:lnTo>
                    <a:pt x="4258" y="12695"/>
                  </a:lnTo>
                  <a:lnTo>
                    <a:pt x="4005" y="12675"/>
                  </a:lnTo>
                  <a:lnTo>
                    <a:pt x="3733" y="12675"/>
                  </a:lnTo>
                  <a:lnTo>
                    <a:pt x="3461" y="12695"/>
                  </a:lnTo>
                  <a:lnTo>
                    <a:pt x="3208" y="12734"/>
                  </a:lnTo>
                  <a:lnTo>
                    <a:pt x="2916" y="12773"/>
                  </a:lnTo>
                  <a:lnTo>
                    <a:pt x="2644" y="12850"/>
                  </a:lnTo>
                  <a:lnTo>
                    <a:pt x="2372" y="12948"/>
                  </a:lnTo>
                  <a:lnTo>
                    <a:pt x="2100" y="13045"/>
                  </a:lnTo>
                  <a:lnTo>
                    <a:pt x="1808" y="13181"/>
                  </a:lnTo>
                  <a:lnTo>
                    <a:pt x="1536" y="13356"/>
                  </a:lnTo>
                  <a:lnTo>
                    <a:pt x="1264" y="13550"/>
                  </a:lnTo>
                  <a:lnTo>
                    <a:pt x="1011" y="13764"/>
                  </a:lnTo>
                  <a:lnTo>
                    <a:pt x="739" y="14017"/>
                  </a:lnTo>
                  <a:lnTo>
                    <a:pt x="486" y="14289"/>
                  </a:lnTo>
                  <a:lnTo>
                    <a:pt x="253" y="14600"/>
                  </a:lnTo>
                  <a:lnTo>
                    <a:pt x="0" y="149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>
              <a:off x="1537750" y="-272950"/>
              <a:ext cx="1186375" cy="185200"/>
            </a:xfrm>
            <a:custGeom>
              <a:rect b="b" l="l" r="r" t="t"/>
              <a:pathLst>
                <a:path extrusionOk="0" h="7408" w="47455">
                  <a:moveTo>
                    <a:pt x="35149" y="1"/>
                  </a:moveTo>
                  <a:lnTo>
                    <a:pt x="34896" y="20"/>
                  </a:lnTo>
                  <a:lnTo>
                    <a:pt x="34682" y="59"/>
                  </a:lnTo>
                  <a:lnTo>
                    <a:pt x="34488" y="117"/>
                  </a:lnTo>
                  <a:lnTo>
                    <a:pt x="34294" y="195"/>
                  </a:lnTo>
                  <a:lnTo>
                    <a:pt x="34138" y="292"/>
                  </a:lnTo>
                  <a:lnTo>
                    <a:pt x="34002" y="389"/>
                  </a:lnTo>
                  <a:lnTo>
                    <a:pt x="33885" y="506"/>
                  </a:lnTo>
                  <a:lnTo>
                    <a:pt x="33788" y="603"/>
                  </a:lnTo>
                  <a:lnTo>
                    <a:pt x="33633" y="836"/>
                  </a:lnTo>
                  <a:lnTo>
                    <a:pt x="33535" y="1031"/>
                  </a:lnTo>
                  <a:lnTo>
                    <a:pt x="33477" y="1167"/>
                  </a:lnTo>
                  <a:lnTo>
                    <a:pt x="33458" y="1225"/>
                  </a:lnTo>
                  <a:lnTo>
                    <a:pt x="33360" y="1186"/>
                  </a:lnTo>
                  <a:lnTo>
                    <a:pt x="33263" y="1167"/>
                  </a:lnTo>
                  <a:lnTo>
                    <a:pt x="33108" y="1148"/>
                  </a:lnTo>
                  <a:lnTo>
                    <a:pt x="32952" y="1167"/>
                  </a:lnTo>
                  <a:lnTo>
                    <a:pt x="32758" y="1206"/>
                  </a:lnTo>
                  <a:lnTo>
                    <a:pt x="32544" y="1264"/>
                  </a:lnTo>
                  <a:lnTo>
                    <a:pt x="32311" y="1361"/>
                  </a:lnTo>
                  <a:lnTo>
                    <a:pt x="32175" y="1439"/>
                  </a:lnTo>
                  <a:lnTo>
                    <a:pt x="32058" y="1517"/>
                  </a:lnTo>
                  <a:lnTo>
                    <a:pt x="31961" y="1614"/>
                  </a:lnTo>
                  <a:lnTo>
                    <a:pt x="31863" y="1711"/>
                  </a:lnTo>
                  <a:lnTo>
                    <a:pt x="31786" y="1828"/>
                  </a:lnTo>
                  <a:lnTo>
                    <a:pt x="31727" y="1945"/>
                  </a:lnTo>
                  <a:lnTo>
                    <a:pt x="31650" y="2158"/>
                  </a:lnTo>
                  <a:lnTo>
                    <a:pt x="31591" y="2372"/>
                  </a:lnTo>
                  <a:lnTo>
                    <a:pt x="31552" y="2547"/>
                  </a:lnTo>
                  <a:lnTo>
                    <a:pt x="31552" y="2703"/>
                  </a:lnTo>
                  <a:lnTo>
                    <a:pt x="31514" y="2644"/>
                  </a:lnTo>
                  <a:lnTo>
                    <a:pt x="31397" y="2469"/>
                  </a:lnTo>
                  <a:lnTo>
                    <a:pt x="31202" y="2236"/>
                  </a:lnTo>
                  <a:lnTo>
                    <a:pt x="30930" y="1945"/>
                  </a:lnTo>
                  <a:lnTo>
                    <a:pt x="30755" y="1809"/>
                  </a:lnTo>
                  <a:lnTo>
                    <a:pt x="30580" y="1672"/>
                  </a:lnTo>
                  <a:lnTo>
                    <a:pt x="30386" y="1536"/>
                  </a:lnTo>
                  <a:lnTo>
                    <a:pt x="30172" y="1439"/>
                  </a:lnTo>
                  <a:lnTo>
                    <a:pt x="29939" y="1342"/>
                  </a:lnTo>
                  <a:lnTo>
                    <a:pt x="29686" y="1264"/>
                  </a:lnTo>
                  <a:lnTo>
                    <a:pt x="29414" y="1206"/>
                  </a:lnTo>
                  <a:lnTo>
                    <a:pt x="29142" y="1186"/>
                  </a:lnTo>
                  <a:lnTo>
                    <a:pt x="28947" y="1206"/>
                  </a:lnTo>
                  <a:lnTo>
                    <a:pt x="28656" y="1245"/>
                  </a:lnTo>
                  <a:lnTo>
                    <a:pt x="28384" y="1322"/>
                  </a:lnTo>
                  <a:lnTo>
                    <a:pt x="28131" y="1420"/>
                  </a:lnTo>
                  <a:lnTo>
                    <a:pt x="27898" y="1536"/>
                  </a:lnTo>
                  <a:lnTo>
                    <a:pt x="27684" y="1692"/>
                  </a:lnTo>
                  <a:lnTo>
                    <a:pt x="27509" y="1847"/>
                  </a:lnTo>
                  <a:lnTo>
                    <a:pt x="27334" y="2003"/>
                  </a:lnTo>
                  <a:lnTo>
                    <a:pt x="27178" y="2178"/>
                  </a:lnTo>
                  <a:lnTo>
                    <a:pt x="27062" y="2333"/>
                  </a:lnTo>
                  <a:lnTo>
                    <a:pt x="26945" y="2508"/>
                  </a:lnTo>
                  <a:lnTo>
                    <a:pt x="26789" y="2781"/>
                  </a:lnTo>
                  <a:lnTo>
                    <a:pt x="26692" y="2975"/>
                  </a:lnTo>
                  <a:lnTo>
                    <a:pt x="26653" y="3053"/>
                  </a:lnTo>
                  <a:lnTo>
                    <a:pt x="26459" y="2994"/>
                  </a:lnTo>
                  <a:lnTo>
                    <a:pt x="26245" y="2975"/>
                  </a:lnTo>
                  <a:lnTo>
                    <a:pt x="26051" y="2955"/>
                  </a:lnTo>
                  <a:lnTo>
                    <a:pt x="25876" y="2936"/>
                  </a:lnTo>
                  <a:lnTo>
                    <a:pt x="25545" y="2955"/>
                  </a:lnTo>
                  <a:lnTo>
                    <a:pt x="25254" y="3014"/>
                  </a:lnTo>
                  <a:lnTo>
                    <a:pt x="24962" y="3092"/>
                  </a:lnTo>
                  <a:lnTo>
                    <a:pt x="24690" y="3208"/>
                  </a:lnTo>
                  <a:lnTo>
                    <a:pt x="24437" y="3325"/>
                  </a:lnTo>
                  <a:lnTo>
                    <a:pt x="24223" y="3480"/>
                  </a:lnTo>
                  <a:lnTo>
                    <a:pt x="24009" y="3636"/>
                  </a:lnTo>
                  <a:lnTo>
                    <a:pt x="23815" y="3791"/>
                  </a:lnTo>
                  <a:lnTo>
                    <a:pt x="23640" y="3947"/>
                  </a:lnTo>
                  <a:lnTo>
                    <a:pt x="23504" y="4102"/>
                  </a:lnTo>
                  <a:lnTo>
                    <a:pt x="23271" y="4375"/>
                  </a:lnTo>
                  <a:lnTo>
                    <a:pt x="23135" y="4569"/>
                  </a:lnTo>
                  <a:lnTo>
                    <a:pt x="23076" y="4627"/>
                  </a:lnTo>
                  <a:lnTo>
                    <a:pt x="23096" y="4433"/>
                  </a:lnTo>
                  <a:lnTo>
                    <a:pt x="23135" y="4239"/>
                  </a:lnTo>
                  <a:lnTo>
                    <a:pt x="23174" y="4064"/>
                  </a:lnTo>
                  <a:lnTo>
                    <a:pt x="23232" y="3889"/>
                  </a:lnTo>
                  <a:lnTo>
                    <a:pt x="23290" y="3733"/>
                  </a:lnTo>
                  <a:lnTo>
                    <a:pt x="23368" y="3578"/>
                  </a:lnTo>
                  <a:lnTo>
                    <a:pt x="23543" y="3286"/>
                  </a:lnTo>
                  <a:lnTo>
                    <a:pt x="23737" y="3033"/>
                  </a:lnTo>
                  <a:lnTo>
                    <a:pt x="23951" y="2819"/>
                  </a:lnTo>
                  <a:lnTo>
                    <a:pt x="24184" y="2625"/>
                  </a:lnTo>
                  <a:lnTo>
                    <a:pt x="24418" y="2469"/>
                  </a:lnTo>
                  <a:lnTo>
                    <a:pt x="24651" y="2333"/>
                  </a:lnTo>
                  <a:lnTo>
                    <a:pt x="24865" y="2217"/>
                  </a:lnTo>
                  <a:lnTo>
                    <a:pt x="25079" y="2139"/>
                  </a:lnTo>
                  <a:lnTo>
                    <a:pt x="25254" y="2061"/>
                  </a:lnTo>
                  <a:lnTo>
                    <a:pt x="25526" y="1983"/>
                  </a:lnTo>
                  <a:lnTo>
                    <a:pt x="25642" y="1945"/>
                  </a:lnTo>
                  <a:lnTo>
                    <a:pt x="25584" y="1886"/>
                  </a:lnTo>
                  <a:lnTo>
                    <a:pt x="25448" y="1692"/>
                  </a:lnTo>
                  <a:lnTo>
                    <a:pt x="25215" y="1420"/>
                  </a:lnTo>
                  <a:lnTo>
                    <a:pt x="24884" y="1128"/>
                  </a:lnTo>
                  <a:lnTo>
                    <a:pt x="24709" y="973"/>
                  </a:lnTo>
                  <a:lnTo>
                    <a:pt x="24495" y="817"/>
                  </a:lnTo>
                  <a:lnTo>
                    <a:pt x="24282" y="681"/>
                  </a:lnTo>
                  <a:lnTo>
                    <a:pt x="24029" y="564"/>
                  </a:lnTo>
                  <a:lnTo>
                    <a:pt x="23776" y="448"/>
                  </a:lnTo>
                  <a:lnTo>
                    <a:pt x="23523" y="370"/>
                  </a:lnTo>
                  <a:lnTo>
                    <a:pt x="23232" y="312"/>
                  </a:lnTo>
                  <a:lnTo>
                    <a:pt x="22940" y="292"/>
                  </a:lnTo>
                  <a:lnTo>
                    <a:pt x="22746" y="312"/>
                  </a:lnTo>
                  <a:lnTo>
                    <a:pt x="22551" y="331"/>
                  </a:lnTo>
                  <a:lnTo>
                    <a:pt x="22240" y="389"/>
                  </a:lnTo>
                  <a:lnTo>
                    <a:pt x="21949" y="487"/>
                  </a:lnTo>
                  <a:lnTo>
                    <a:pt x="21696" y="603"/>
                  </a:lnTo>
                  <a:lnTo>
                    <a:pt x="21482" y="739"/>
                  </a:lnTo>
                  <a:lnTo>
                    <a:pt x="21288" y="895"/>
                  </a:lnTo>
                  <a:lnTo>
                    <a:pt x="21132" y="1050"/>
                  </a:lnTo>
                  <a:lnTo>
                    <a:pt x="20977" y="1206"/>
                  </a:lnTo>
                  <a:lnTo>
                    <a:pt x="20860" y="1381"/>
                  </a:lnTo>
                  <a:lnTo>
                    <a:pt x="20763" y="1536"/>
                  </a:lnTo>
                  <a:lnTo>
                    <a:pt x="20705" y="1692"/>
                  </a:lnTo>
                  <a:lnTo>
                    <a:pt x="20588" y="1945"/>
                  </a:lnTo>
                  <a:lnTo>
                    <a:pt x="20549" y="2139"/>
                  </a:lnTo>
                  <a:lnTo>
                    <a:pt x="20530" y="2197"/>
                  </a:lnTo>
                  <a:lnTo>
                    <a:pt x="20238" y="2100"/>
                  </a:lnTo>
                  <a:lnTo>
                    <a:pt x="19985" y="2022"/>
                  </a:lnTo>
                  <a:lnTo>
                    <a:pt x="19733" y="1983"/>
                  </a:lnTo>
                  <a:lnTo>
                    <a:pt x="19499" y="1964"/>
                  </a:lnTo>
                  <a:lnTo>
                    <a:pt x="19305" y="1983"/>
                  </a:lnTo>
                  <a:lnTo>
                    <a:pt x="19149" y="2003"/>
                  </a:lnTo>
                  <a:lnTo>
                    <a:pt x="18994" y="2042"/>
                  </a:lnTo>
                  <a:lnTo>
                    <a:pt x="18838" y="2081"/>
                  </a:lnTo>
                  <a:lnTo>
                    <a:pt x="18722" y="2139"/>
                  </a:lnTo>
                  <a:lnTo>
                    <a:pt x="18586" y="2197"/>
                  </a:lnTo>
                  <a:lnTo>
                    <a:pt x="18391" y="2333"/>
                  </a:lnTo>
                  <a:lnTo>
                    <a:pt x="18236" y="2469"/>
                  </a:lnTo>
                  <a:lnTo>
                    <a:pt x="18119" y="2606"/>
                  </a:lnTo>
                  <a:lnTo>
                    <a:pt x="18041" y="2722"/>
                  </a:lnTo>
                  <a:lnTo>
                    <a:pt x="18216" y="2781"/>
                  </a:lnTo>
                  <a:lnTo>
                    <a:pt x="18372" y="2858"/>
                  </a:lnTo>
                  <a:lnTo>
                    <a:pt x="18508" y="2955"/>
                  </a:lnTo>
                  <a:lnTo>
                    <a:pt x="18624" y="3053"/>
                  </a:lnTo>
                  <a:lnTo>
                    <a:pt x="18722" y="3150"/>
                  </a:lnTo>
                  <a:lnTo>
                    <a:pt x="18819" y="3247"/>
                  </a:lnTo>
                  <a:lnTo>
                    <a:pt x="18935" y="3442"/>
                  </a:lnTo>
                  <a:lnTo>
                    <a:pt x="19033" y="3616"/>
                  </a:lnTo>
                  <a:lnTo>
                    <a:pt x="19091" y="3772"/>
                  </a:lnTo>
                  <a:lnTo>
                    <a:pt x="19110" y="3908"/>
                  </a:lnTo>
                  <a:lnTo>
                    <a:pt x="19033" y="3753"/>
                  </a:lnTo>
                  <a:lnTo>
                    <a:pt x="18916" y="3616"/>
                  </a:lnTo>
                  <a:lnTo>
                    <a:pt x="18799" y="3500"/>
                  </a:lnTo>
                  <a:lnTo>
                    <a:pt x="18683" y="3403"/>
                  </a:lnTo>
                  <a:lnTo>
                    <a:pt x="18547" y="3305"/>
                  </a:lnTo>
                  <a:lnTo>
                    <a:pt x="18391" y="3228"/>
                  </a:lnTo>
                  <a:lnTo>
                    <a:pt x="18255" y="3169"/>
                  </a:lnTo>
                  <a:lnTo>
                    <a:pt x="18100" y="3111"/>
                  </a:lnTo>
                  <a:lnTo>
                    <a:pt x="17808" y="3033"/>
                  </a:lnTo>
                  <a:lnTo>
                    <a:pt x="17536" y="2994"/>
                  </a:lnTo>
                  <a:lnTo>
                    <a:pt x="17322" y="2975"/>
                  </a:lnTo>
                  <a:lnTo>
                    <a:pt x="17069" y="2975"/>
                  </a:lnTo>
                  <a:lnTo>
                    <a:pt x="17030" y="2839"/>
                  </a:lnTo>
                  <a:lnTo>
                    <a:pt x="16972" y="2703"/>
                  </a:lnTo>
                  <a:lnTo>
                    <a:pt x="16855" y="2528"/>
                  </a:lnTo>
                  <a:lnTo>
                    <a:pt x="16778" y="2450"/>
                  </a:lnTo>
                  <a:lnTo>
                    <a:pt x="16680" y="2353"/>
                  </a:lnTo>
                  <a:lnTo>
                    <a:pt x="16564" y="2256"/>
                  </a:lnTo>
                  <a:lnTo>
                    <a:pt x="16428" y="2178"/>
                  </a:lnTo>
                  <a:lnTo>
                    <a:pt x="16272" y="2081"/>
                  </a:lnTo>
                  <a:lnTo>
                    <a:pt x="16097" y="2003"/>
                  </a:lnTo>
                  <a:lnTo>
                    <a:pt x="15883" y="1945"/>
                  </a:lnTo>
                  <a:lnTo>
                    <a:pt x="15650" y="1886"/>
                  </a:lnTo>
                  <a:lnTo>
                    <a:pt x="15417" y="1847"/>
                  </a:lnTo>
                  <a:lnTo>
                    <a:pt x="15008" y="1847"/>
                  </a:lnTo>
                  <a:lnTo>
                    <a:pt x="14834" y="1867"/>
                  </a:lnTo>
                  <a:lnTo>
                    <a:pt x="14659" y="1925"/>
                  </a:lnTo>
                  <a:lnTo>
                    <a:pt x="14484" y="1964"/>
                  </a:lnTo>
                  <a:lnTo>
                    <a:pt x="14328" y="2042"/>
                  </a:lnTo>
                  <a:lnTo>
                    <a:pt x="14192" y="2100"/>
                  </a:lnTo>
                  <a:lnTo>
                    <a:pt x="13939" y="2256"/>
                  </a:lnTo>
                  <a:lnTo>
                    <a:pt x="13745" y="2411"/>
                  </a:lnTo>
                  <a:lnTo>
                    <a:pt x="13609" y="2547"/>
                  </a:lnTo>
                  <a:lnTo>
                    <a:pt x="13473" y="2664"/>
                  </a:lnTo>
                  <a:lnTo>
                    <a:pt x="13434" y="2606"/>
                  </a:lnTo>
                  <a:lnTo>
                    <a:pt x="13278" y="2450"/>
                  </a:lnTo>
                  <a:lnTo>
                    <a:pt x="13026" y="2217"/>
                  </a:lnTo>
                  <a:lnTo>
                    <a:pt x="12676" y="1945"/>
                  </a:lnTo>
                  <a:lnTo>
                    <a:pt x="12481" y="1809"/>
                  </a:lnTo>
                  <a:lnTo>
                    <a:pt x="12248" y="1692"/>
                  </a:lnTo>
                  <a:lnTo>
                    <a:pt x="12015" y="1556"/>
                  </a:lnTo>
                  <a:lnTo>
                    <a:pt x="11762" y="1459"/>
                  </a:lnTo>
                  <a:lnTo>
                    <a:pt x="11470" y="1361"/>
                  </a:lnTo>
                  <a:lnTo>
                    <a:pt x="11179" y="1284"/>
                  </a:lnTo>
                  <a:lnTo>
                    <a:pt x="10868" y="1245"/>
                  </a:lnTo>
                  <a:lnTo>
                    <a:pt x="10537" y="1225"/>
                  </a:lnTo>
                  <a:lnTo>
                    <a:pt x="10246" y="1245"/>
                  </a:lnTo>
                  <a:lnTo>
                    <a:pt x="9954" y="1284"/>
                  </a:lnTo>
                  <a:lnTo>
                    <a:pt x="9760" y="1322"/>
                  </a:lnTo>
                  <a:lnTo>
                    <a:pt x="9585" y="1361"/>
                  </a:lnTo>
                  <a:lnTo>
                    <a:pt x="9235" y="1497"/>
                  </a:lnTo>
                  <a:lnTo>
                    <a:pt x="8943" y="1653"/>
                  </a:lnTo>
                  <a:lnTo>
                    <a:pt x="8690" y="1828"/>
                  </a:lnTo>
                  <a:lnTo>
                    <a:pt x="8457" y="2022"/>
                  </a:lnTo>
                  <a:lnTo>
                    <a:pt x="8263" y="2217"/>
                  </a:lnTo>
                  <a:lnTo>
                    <a:pt x="8088" y="2431"/>
                  </a:lnTo>
                  <a:lnTo>
                    <a:pt x="7952" y="2644"/>
                  </a:lnTo>
                  <a:lnTo>
                    <a:pt x="7835" y="2858"/>
                  </a:lnTo>
                  <a:lnTo>
                    <a:pt x="7738" y="3053"/>
                  </a:lnTo>
                  <a:lnTo>
                    <a:pt x="7621" y="3403"/>
                  </a:lnTo>
                  <a:lnTo>
                    <a:pt x="7543" y="3655"/>
                  </a:lnTo>
                  <a:lnTo>
                    <a:pt x="7524" y="3733"/>
                  </a:lnTo>
                  <a:lnTo>
                    <a:pt x="7349" y="3714"/>
                  </a:lnTo>
                  <a:lnTo>
                    <a:pt x="7174" y="3694"/>
                  </a:lnTo>
                  <a:lnTo>
                    <a:pt x="7057" y="3694"/>
                  </a:lnTo>
                  <a:lnTo>
                    <a:pt x="6960" y="3714"/>
                  </a:lnTo>
                  <a:lnTo>
                    <a:pt x="6785" y="3772"/>
                  </a:lnTo>
                  <a:lnTo>
                    <a:pt x="6630" y="3869"/>
                  </a:lnTo>
                  <a:lnTo>
                    <a:pt x="6532" y="3966"/>
                  </a:lnTo>
                  <a:lnTo>
                    <a:pt x="6455" y="4064"/>
                  </a:lnTo>
                  <a:lnTo>
                    <a:pt x="6396" y="4141"/>
                  </a:lnTo>
                  <a:lnTo>
                    <a:pt x="6357" y="4239"/>
                  </a:lnTo>
                  <a:lnTo>
                    <a:pt x="6202" y="4180"/>
                  </a:lnTo>
                  <a:lnTo>
                    <a:pt x="6008" y="4141"/>
                  </a:lnTo>
                  <a:lnTo>
                    <a:pt x="5755" y="4122"/>
                  </a:lnTo>
                  <a:lnTo>
                    <a:pt x="5541" y="4122"/>
                  </a:lnTo>
                  <a:lnTo>
                    <a:pt x="5347" y="4161"/>
                  </a:lnTo>
                  <a:lnTo>
                    <a:pt x="5113" y="4239"/>
                  </a:lnTo>
                  <a:lnTo>
                    <a:pt x="4880" y="4336"/>
                  </a:lnTo>
                  <a:lnTo>
                    <a:pt x="4744" y="4433"/>
                  </a:lnTo>
                  <a:lnTo>
                    <a:pt x="4608" y="4550"/>
                  </a:lnTo>
                  <a:lnTo>
                    <a:pt x="4511" y="4666"/>
                  </a:lnTo>
                  <a:lnTo>
                    <a:pt x="4433" y="4802"/>
                  </a:lnTo>
                  <a:lnTo>
                    <a:pt x="4355" y="4938"/>
                  </a:lnTo>
                  <a:lnTo>
                    <a:pt x="4297" y="5075"/>
                  </a:lnTo>
                  <a:lnTo>
                    <a:pt x="4219" y="5366"/>
                  </a:lnTo>
                  <a:lnTo>
                    <a:pt x="4180" y="5638"/>
                  </a:lnTo>
                  <a:lnTo>
                    <a:pt x="4161" y="5852"/>
                  </a:lnTo>
                  <a:lnTo>
                    <a:pt x="4161" y="6047"/>
                  </a:lnTo>
                  <a:lnTo>
                    <a:pt x="3966" y="5891"/>
                  </a:lnTo>
                  <a:lnTo>
                    <a:pt x="3772" y="5755"/>
                  </a:lnTo>
                  <a:lnTo>
                    <a:pt x="3577" y="5658"/>
                  </a:lnTo>
                  <a:lnTo>
                    <a:pt x="3402" y="5599"/>
                  </a:lnTo>
                  <a:lnTo>
                    <a:pt x="3208" y="5541"/>
                  </a:lnTo>
                  <a:lnTo>
                    <a:pt x="3053" y="5522"/>
                  </a:lnTo>
                  <a:lnTo>
                    <a:pt x="2800" y="5502"/>
                  </a:lnTo>
                  <a:lnTo>
                    <a:pt x="2703" y="5502"/>
                  </a:lnTo>
                  <a:lnTo>
                    <a:pt x="2683" y="5619"/>
                  </a:lnTo>
                  <a:lnTo>
                    <a:pt x="2683" y="5716"/>
                  </a:lnTo>
                  <a:lnTo>
                    <a:pt x="2683" y="5813"/>
                  </a:lnTo>
                  <a:lnTo>
                    <a:pt x="2703" y="5910"/>
                  </a:lnTo>
                  <a:lnTo>
                    <a:pt x="2780" y="6085"/>
                  </a:lnTo>
                  <a:lnTo>
                    <a:pt x="2878" y="6241"/>
                  </a:lnTo>
                  <a:lnTo>
                    <a:pt x="2994" y="6358"/>
                  </a:lnTo>
                  <a:lnTo>
                    <a:pt x="3091" y="6455"/>
                  </a:lnTo>
                  <a:lnTo>
                    <a:pt x="3189" y="6533"/>
                  </a:lnTo>
                  <a:lnTo>
                    <a:pt x="3189" y="6533"/>
                  </a:lnTo>
                  <a:lnTo>
                    <a:pt x="2994" y="6474"/>
                  </a:lnTo>
                  <a:lnTo>
                    <a:pt x="2839" y="6396"/>
                  </a:lnTo>
                  <a:lnTo>
                    <a:pt x="2567" y="6241"/>
                  </a:lnTo>
                  <a:lnTo>
                    <a:pt x="2372" y="6105"/>
                  </a:lnTo>
                  <a:lnTo>
                    <a:pt x="2255" y="5969"/>
                  </a:lnTo>
                  <a:lnTo>
                    <a:pt x="2178" y="5852"/>
                  </a:lnTo>
                  <a:lnTo>
                    <a:pt x="2139" y="5755"/>
                  </a:lnTo>
                  <a:lnTo>
                    <a:pt x="2119" y="5677"/>
                  </a:lnTo>
                  <a:lnTo>
                    <a:pt x="1808" y="5697"/>
                  </a:lnTo>
                  <a:lnTo>
                    <a:pt x="1517" y="5755"/>
                  </a:lnTo>
                  <a:lnTo>
                    <a:pt x="1264" y="5852"/>
                  </a:lnTo>
                  <a:lnTo>
                    <a:pt x="1031" y="5969"/>
                  </a:lnTo>
                  <a:lnTo>
                    <a:pt x="836" y="6105"/>
                  </a:lnTo>
                  <a:lnTo>
                    <a:pt x="661" y="6241"/>
                  </a:lnTo>
                  <a:lnTo>
                    <a:pt x="506" y="6396"/>
                  </a:lnTo>
                  <a:lnTo>
                    <a:pt x="389" y="6552"/>
                  </a:lnTo>
                  <a:lnTo>
                    <a:pt x="273" y="6708"/>
                  </a:lnTo>
                  <a:lnTo>
                    <a:pt x="195" y="6863"/>
                  </a:lnTo>
                  <a:lnTo>
                    <a:pt x="78" y="7135"/>
                  </a:lnTo>
                  <a:lnTo>
                    <a:pt x="20" y="7330"/>
                  </a:lnTo>
                  <a:lnTo>
                    <a:pt x="0" y="7407"/>
                  </a:lnTo>
                  <a:lnTo>
                    <a:pt x="47416" y="7407"/>
                  </a:lnTo>
                  <a:lnTo>
                    <a:pt x="47455" y="7213"/>
                  </a:lnTo>
                  <a:lnTo>
                    <a:pt x="47455" y="7038"/>
                  </a:lnTo>
                  <a:lnTo>
                    <a:pt x="47455" y="6882"/>
                  </a:lnTo>
                  <a:lnTo>
                    <a:pt x="47455" y="6727"/>
                  </a:lnTo>
                  <a:lnTo>
                    <a:pt x="47435" y="6591"/>
                  </a:lnTo>
                  <a:lnTo>
                    <a:pt x="47416" y="6474"/>
                  </a:lnTo>
                  <a:lnTo>
                    <a:pt x="47319" y="6222"/>
                  </a:lnTo>
                  <a:lnTo>
                    <a:pt x="47202" y="6027"/>
                  </a:lnTo>
                  <a:lnTo>
                    <a:pt x="47066" y="5872"/>
                  </a:lnTo>
                  <a:lnTo>
                    <a:pt x="46891" y="5716"/>
                  </a:lnTo>
                  <a:lnTo>
                    <a:pt x="46716" y="5619"/>
                  </a:lnTo>
                  <a:lnTo>
                    <a:pt x="46541" y="5522"/>
                  </a:lnTo>
                  <a:lnTo>
                    <a:pt x="46347" y="5444"/>
                  </a:lnTo>
                  <a:lnTo>
                    <a:pt x="46172" y="5405"/>
                  </a:lnTo>
                  <a:lnTo>
                    <a:pt x="45997" y="5366"/>
                  </a:lnTo>
                  <a:lnTo>
                    <a:pt x="45686" y="5327"/>
                  </a:lnTo>
                  <a:lnTo>
                    <a:pt x="45452" y="5327"/>
                  </a:lnTo>
                  <a:lnTo>
                    <a:pt x="45491" y="5152"/>
                  </a:lnTo>
                  <a:lnTo>
                    <a:pt x="45511" y="4997"/>
                  </a:lnTo>
                  <a:lnTo>
                    <a:pt x="45511" y="4725"/>
                  </a:lnTo>
                  <a:lnTo>
                    <a:pt x="45472" y="4491"/>
                  </a:lnTo>
                  <a:lnTo>
                    <a:pt x="45414" y="4297"/>
                  </a:lnTo>
                  <a:lnTo>
                    <a:pt x="45355" y="4141"/>
                  </a:lnTo>
                  <a:lnTo>
                    <a:pt x="45277" y="4044"/>
                  </a:lnTo>
                  <a:lnTo>
                    <a:pt x="45219" y="3966"/>
                  </a:lnTo>
                  <a:lnTo>
                    <a:pt x="45083" y="3966"/>
                  </a:lnTo>
                  <a:lnTo>
                    <a:pt x="44986" y="3986"/>
                  </a:lnTo>
                  <a:lnTo>
                    <a:pt x="44811" y="4083"/>
                  </a:lnTo>
                  <a:lnTo>
                    <a:pt x="44655" y="4219"/>
                  </a:lnTo>
                  <a:lnTo>
                    <a:pt x="44500" y="4375"/>
                  </a:lnTo>
                  <a:lnTo>
                    <a:pt x="44267" y="4647"/>
                  </a:lnTo>
                  <a:lnTo>
                    <a:pt x="44169" y="4783"/>
                  </a:lnTo>
                  <a:lnTo>
                    <a:pt x="44169" y="4666"/>
                  </a:lnTo>
                  <a:lnTo>
                    <a:pt x="44208" y="4550"/>
                  </a:lnTo>
                  <a:lnTo>
                    <a:pt x="44267" y="4336"/>
                  </a:lnTo>
                  <a:lnTo>
                    <a:pt x="44364" y="4161"/>
                  </a:lnTo>
                  <a:lnTo>
                    <a:pt x="44480" y="4005"/>
                  </a:lnTo>
                  <a:lnTo>
                    <a:pt x="44597" y="3869"/>
                  </a:lnTo>
                  <a:lnTo>
                    <a:pt x="44694" y="3772"/>
                  </a:lnTo>
                  <a:lnTo>
                    <a:pt x="44791" y="3694"/>
                  </a:lnTo>
                  <a:lnTo>
                    <a:pt x="44636" y="3480"/>
                  </a:lnTo>
                  <a:lnTo>
                    <a:pt x="44480" y="3286"/>
                  </a:lnTo>
                  <a:lnTo>
                    <a:pt x="44305" y="3130"/>
                  </a:lnTo>
                  <a:lnTo>
                    <a:pt x="44111" y="3033"/>
                  </a:lnTo>
                  <a:lnTo>
                    <a:pt x="43917" y="2955"/>
                  </a:lnTo>
                  <a:lnTo>
                    <a:pt x="43722" y="2897"/>
                  </a:lnTo>
                  <a:lnTo>
                    <a:pt x="43508" y="2858"/>
                  </a:lnTo>
                  <a:lnTo>
                    <a:pt x="43120" y="2858"/>
                  </a:lnTo>
                  <a:lnTo>
                    <a:pt x="42945" y="2878"/>
                  </a:lnTo>
                  <a:lnTo>
                    <a:pt x="42614" y="2955"/>
                  </a:lnTo>
                  <a:lnTo>
                    <a:pt x="42400" y="3014"/>
                  </a:lnTo>
                  <a:lnTo>
                    <a:pt x="42322" y="3033"/>
                  </a:lnTo>
                  <a:lnTo>
                    <a:pt x="42303" y="2994"/>
                  </a:lnTo>
                  <a:lnTo>
                    <a:pt x="42225" y="2897"/>
                  </a:lnTo>
                  <a:lnTo>
                    <a:pt x="42128" y="2819"/>
                  </a:lnTo>
                  <a:lnTo>
                    <a:pt x="42031" y="2722"/>
                  </a:lnTo>
                  <a:lnTo>
                    <a:pt x="41875" y="2625"/>
                  </a:lnTo>
                  <a:lnTo>
                    <a:pt x="41681" y="2508"/>
                  </a:lnTo>
                  <a:lnTo>
                    <a:pt x="41584" y="2469"/>
                  </a:lnTo>
                  <a:lnTo>
                    <a:pt x="41467" y="2431"/>
                  </a:lnTo>
                  <a:lnTo>
                    <a:pt x="41370" y="2411"/>
                  </a:lnTo>
                  <a:lnTo>
                    <a:pt x="41156" y="2411"/>
                  </a:lnTo>
                  <a:lnTo>
                    <a:pt x="41039" y="2450"/>
                  </a:lnTo>
                  <a:lnTo>
                    <a:pt x="40942" y="2469"/>
                  </a:lnTo>
                  <a:lnTo>
                    <a:pt x="40864" y="2508"/>
                  </a:lnTo>
                  <a:lnTo>
                    <a:pt x="40748" y="2586"/>
                  </a:lnTo>
                  <a:lnTo>
                    <a:pt x="40709" y="2625"/>
                  </a:lnTo>
                  <a:lnTo>
                    <a:pt x="40670" y="2469"/>
                  </a:lnTo>
                  <a:lnTo>
                    <a:pt x="40592" y="2314"/>
                  </a:lnTo>
                  <a:lnTo>
                    <a:pt x="40495" y="2120"/>
                  </a:lnTo>
                  <a:lnTo>
                    <a:pt x="40359" y="1925"/>
                  </a:lnTo>
                  <a:lnTo>
                    <a:pt x="40262" y="1828"/>
                  </a:lnTo>
                  <a:lnTo>
                    <a:pt x="40165" y="1731"/>
                  </a:lnTo>
                  <a:lnTo>
                    <a:pt x="40028" y="1634"/>
                  </a:lnTo>
                  <a:lnTo>
                    <a:pt x="39892" y="1556"/>
                  </a:lnTo>
                  <a:lnTo>
                    <a:pt x="39737" y="1497"/>
                  </a:lnTo>
                  <a:lnTo>
                    <a:pt x="39562" y="1439"/>
                  </a:lnTo>
                  <a:lnTo>
                    <a:pt x="39368" y="1400"/>
                  </a:lnTo>
                  <a:lnTo>
                    <a:pt x="39037" y="1400"/>
                  </a:lnTo>
                  <a:lnTo>
                    <a:pt x="38881" y="1420"/>
                  </a:lnTo>
                  <a:lnTo>
                    <a:pt x="38609" y="1478"/>
                  </a:lnTo>
                  <a:lnTo>
                    <a:pt x="38376" y="1575"/>
                  </a:lnTo>
                  <a:lnTo>
                    <a:pt x="38162" y="1672"/>
                  </a:lnTo>
                  <a:lnTo>
                    <a:pt x="37987" y="1789"/>
                  </a:lnTo>
                  <a:lnTo>
                    <a:pt x="37851" y="1867"/>
                  </a:lnTo>
                  <a:lnTo>
                    <a:pt x="37735" y="1964"/>
                  </a:lnTo>
                  <a:lnTo>
                    <a:pt x="37676" y="2081"/>
                  </a:lnTo>
                  <a:lnTo>
                    <a:pt x="37579" y="2158"/>
                  </a:lnTo>
                  <a:lnTo>
                    <a:pt x="37482" y="2256"/>
                  </a:lnTo>
                  <a:lnTo>
                    <a:pt x="37385" y="2314"/>
                  </a:lnTo>
                  <a:lnTo>
                    <a:pt x="37171" y="2431"/>
                  </a:lnTo>
                  <a:lnTo>
                    <a:pt x="36957" y="2489"/>
                  </a:lnTo>
                  <a:lnTo>
                    <a:pt x="36743" y="2547"/>
                  </a:lnTo>
                  <a:lnTo>
                    <a:pt x="36588" y="2567"/>
                  </a:lnTo>
                  <a:lnTo>
                    <a:pt x="36432" y="2567"/>
                  </a:lnTo>
                  <a:lnTo>
                    <a:pt x="36665" y="2489"/>
                  </a:lnTo>
                  <a:lnTo>
                    <a:pt x="36860" y="2392"/>
                  </a:lnTo>
                  <a:lnTo>
                    <a:pt x="37054" y="2275"/>
                  </a:lnTo>
                  <a:lnTo>
                    <a:pt x="37210" y="2158"/>
                  </a:lnTo>
                  <a:lnTo>
                    <a:pt x="37423" y="1964"/>
                  </a:lnTo>
                  <a:lnTo>
                    <a:pt x="37501" y="1867"/>
                  </a:lnTo>
                  <a:lnTo>
                    <a:pt x="37501" y="1809"/>
                  </a:lnTo>
                  <a:lnTo>
                    <a:pt x="37462" y="1653"/>
                  </a:lnTo>
                  <a:lnTo>
                    <a:pt x="37404" y="1400"/>
                  </a:lnTo>
                  <a:lnTo>
                    <a:pt x="37346" y="1264"/>
                  </a:lnTo>
                  <a:lnTo>
                    <a:pt x="37287" y="1109"/>
                  </a:lnTo>
                  <a:lnTo>
                    <a:pt x="37190" y="953"/>
                  </a:lnTo>
                  <a:lnTo>
                    <a:pt x="37074" y="798"/>
                  </a:lnTo>
                  <a:lnTo>
                    <a:pt x="36918" y="642"/>
                  </a:lnTo>
                  <a:lnTo>
                    <a:pt x="36743" y="506"/>
                  </a:lnTo>
                  <a:lnTo>
                    <a:pt x="36549" y="370"/>
                  </a:lnTo>
                  <a:lnTo>
                    <a:pt x="36296" y="253"/>
                  </a:lnTo>
                  <a:lnTo>
                    <a:pt x="36024" y="137"/>
                  </a:lnTo>
                  <a:lnTo>
                    <a:pt x="35693" y="59"/>
                  </a:lnTo>
                  <a:lnTo>
                    <a:pt x="35402" y="20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9" name="Google Shape;1019;p9"/>
          <p:cNvGrpSpPr/>
          <p:nvPr/>
        </p:nvGrpSpPr>
        <p:grpSpPr>
          <a:xfrm>
            <a:off x="3748807" y="138495"/>
            <a:ext cx="965604" cy="239081"/>
            <a:chOff x="4036326" y="-955475"/>
            <a:chExt cx="1775987" cy="439811"/>
          </a:xfrm>
        </p:grpSpPr>
        <p:sp>
          <p:nvSpPr>
            <p:cNvPr id="1020" name="Google Shape;1020;p9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2" name="Google Shape;1022;p9"/>
          <p:cNvGrpSpPr/>
          <p:nvPr/>
        </p:nvGrpSpPr>
        <p:grpSpPr>
          <a:xfrm>
            <a:off x="7553332" y="92995"/>
            <a:ext cx="965604" cy="239081"/>
            <a:chOff x="4036326" y="-955475"/>
            <a:chExt cx="1775987" cy="439811"/>
          </a:xfrm>
        </p:grpSpPr>
        <p:sp>
          <p:nvSpPr>
            <p:cNvPr id="1023" name="Google Shape;1023;p9"/>
            <p:cNvSpPr/>
            <p:nvPr/>
          </p:nvSpPr>
          <p:spPr>
            <a:xfrm>
              <a:off x="4203186" y="-955475"/>
              <a:ext cx="1609127" cy="439811"/>
            </a:xfrm>
            <a:custGeom>
              <a:rect b="b" l="l" r="r" t="t"/>
              <a:pathLst>
                <a:path extrusionOk="0" h="9469" w="34644">
                  <a:moveTo>
                    <a:pt x="16583" y="1"/>
                  </a:moveTo>
                  <a:lnTo>
                    <a:pt x="16330" y="20"/>
                  </a:lnTo>
                  <a:lnTo>
                    <a:pt x="16077" y="40"/>
                  </a:lnTo>
                  <a:lnTo>
                    <a:pt x="15844" y="79"/>
                  </a:lnTo>
                  <a:lnTo>
                    <a:pt x="15611" y="118"/>
                  </a:lnTo>
                  <a:lnTo>
                    <a:pt x="15397" y="176"/>
                  </a:lnTo>
                  <a:lnTo>
                    <a:pt x="15203" y="254"/>
                  </a:lnTo>
                  <a:lnTo>
                    <a:pt x="15028" y="331"/>
                  </a:lnTo>
                  <a:lnTo>
                    <a:pt x="14853" y="429"/>
                  </a:lnTo>
                  <a:lnTo>
                    <a:pt x="14697" y="506"/>
                  </a:lnTo>
                  <a:lnTo>
                    <a:pt x="14561" y="623"/>
                  </a:lnTo>
                  <a:lnTo>
                    <a:pt x="14425" y="720"/>
                  </a:lnTo>
                  <a:lnTo>
                    <a:pt x="14211" y="953"/>
                  </a:lnTo>
                  <a:lnTo>
                    <a:pt x="14017" y="1187"/>
                  </a:lnTo>
                  <a:lnTo>
                    <a:pt x="13861" y="1420"/>
                  </a:lnTo>
                  <a:lnTo>
                    <a:pt x="13745" y="1653"/>
                  </a:lnTo>
                  <a:lnTo>
                    <a:pt x="13667" y="1887"/>
                  </a:lnTo>
                  <a:lnTo>
                    <a:pt x="13608" y="2100"/>
                  </a:lnTo>
                  <a:lnTo>
                    <a:pt x="13550" y="2295"/>
                  </a:lnTo>
                  <a:lnTo>
                    <a:pt x="13511" y="2586"/>
                  </a:lnTo>
                  <a:lnTo>
                    <a:pt x="13511" y="2684"/>
                  </a:lnTo>
                  <a:lnTo>
                    <a:pt x="13356" y="2586"/>
                  </a:lnTo>
                  <a:lnTo>
                    <a:pt x="13181" y="2489"/>
                  </a:lnTo>
                  <a:lnTo>
                    <a:pt x="12947" y="2392"/>
                  </a:lnTo>
                  <a:lnTo>
                    <a:pt x="12811" y="2353"/>
                  </a:lnTo>
                  <a:lnTo>
                    <a:pt x="12675" y="2334"/>
                  </a:lnTo>
                  <a:lnTo>
                    <a:pt x="12345" y="2334"/>
                  </a:lnTo>
                  <a:lnTo>
                    <a:pt x="12189" y="2353"/>
                  </a:lnTo>
                  <a:lnTo>
                    <a:pt x="12014" y="2392"/>
                  </a:lnTo>
                  <a:lnTo>
                    <a:pt x="11820" y="2470"/>
                  </a:lnTo>
                  <a:lnTo>
                    <a:pt x="11645" y="2567"/>
                  </a:lnTo>
                  <a:lnTo>
                    <a:pt x="11489" y="2664"/>
                  </a:lnTo>
                  <a:lnTo>
                    <a:pt x="11373" y="2781"/>
                  </a:lnTo>
                  <a:lnTo>
                    <a:pt x="11276" y="2917"/>
                  </a:lnTo>
                  <a:lnTo>
                    <a:pt x="11198" y="3053"/>
                  </a:lnTo>
                  <a:lnTo>
                    <a:pt x="11139" y="3189"/>
                  </a:lnTo>
                  <a:lnTo>
                    <a:pt x="11101" y="3325"/>
                  </a:lnTo>
                  <a:lnTo>
                    <a:pt x="11062" y="3461"/>
                  </a:lnTo>
                  <a:lnTo>
                    <a:pt x="11062" y="3597"/>
                  </a:lnTo>
                  <a:lnTo>
                    <a:pt x="11062" y="3850"/>
                  </a:lnTo>
                  <a:lnTo>
                    <a:pt x="11081" y="4045"/>
                  </a:lnTo>
                  <a:lnTo>
                    <a:pt x="11120" y="4239"/>
                  </a:lnTo>
                  <a:lnTo>
                    <a:pt x="11023" y="4161"/>
                  </a:lnTo>
                  <a:lnTo>
                    <a:pt x="10751" y="4006"/>
                  </a:lnTo>
                  <a:lnTo>
                    <a:pt x="10323" y="3811"/>
                  </a:lnTo>
                  <a:lnTo>
                    <a:pt x="10051" y="3695"/>
                  </a:lnTo>
                  <a:lnTo>
                    <a:pt x="9759" y="3597"/>
                  </a:lnTo>
                  <a:lnTo>
                    <a:pt x="9429" y="3520"/>
                  </a:lnTo>
                  <a:lnTo>
                    <a:pt x="9098" y="3442"/>
                  </a:lnTo>
                  <a:lnTo>
                    <a:pt x="8729" y="3403"/>
                  </a:lnTo>
                  <a:lnTo>
                    <a:pt x="8359" y="3384"/>
                  </a:lnTo>
                  <a:lnTo>
                    <a:pt x="7971" y="3403"/>
                  </a:lnTo>
                  <a:lnTo>
                    <a:pt x="7562" y="3461"/>
                  </a:lnTo>
                  <a:lnTo>
                    <a:pt x="7368" y="3520"/>
                  </a:lnTo>
                  <a:lnTo>
                    <a:pt x="7154" y="3578"/>
                  </a:lnTo>
                  <a:lnTo>
                    <a:pt x="6960" y="3656"/>
                  </a:lnTo>
                  <a:lnTo>
                    <a:pt x="6746" y="3733"/>
                  </a:lnTo>
                  <a:lnTo>
                    <a:pt x="6396" y="3928"/>
                  </a:lnTo>
                  <a:lnTo>
                    <a:pt x="6085" y="4122"/>
                  </a:lnTo>
                  <a:lnTo>
                    <a:pt x="5813" y="4356"/>
                  </a:lnTo>
                  <a:lnTo>
                    <a:pt x="5579" y="4569"/>
                  </a:lnTo>
                  <a:lnTo>
                    <a:pt x="5385" y="4803"/>
                  </a:lnTo>
                  <a:lnTo>
                    <a:pt x="5230" y="5055"/>
                  </a:lnTo>
                  <a:lnTo>
                    <a:pt x="5093" y="5289"/>
                  </a:lnTo>
                  <a:lnTo>
                    <a:pt x="4996" y="5503"/>
                  </a:lnTo>
                  <a:lnTo>
                    <a:pt x="4919" y="5716"/>
                  </a:lnTo>
                  <a:lnTo>
                    <a:pt x="4860" y="5930"/>
                  </a:lnTo>
                  <a:lnTo>
                    <a:pt x="4782" y="6261"/>
                  </a:lnTo>
                  <a:lnTo>
                    <a:pt x="4763" y="6475"/>
                  </a:lnTo>
                  <a:lnTo>
                    <a:pt x="4763" y="6572"/>
                  </a:lnTo>
                  <a:lnTo>
                    <a:pt x="4394" y="6533"/>
                  </a:lnTo>
                  <a:lnTo>
                    <a:pt x="4044" y="6513"/>
                  </a:lnTo>
                  <a:lnTo>
                    <a:pt x="3733" y="6533"/>
                  </a:lnTo>
                  <a:lnTo>
                    <a:pt x="3422" y="6552"/>
                  </a:lnTo>
                  <a:lnTo>
                    <a:pt x="3149" y="6591"/>
                  </a:lnTo>
                  <a:lnTo>
                    <a:pt x="2897" y="6630"/>
                  </a:lnTo>
                  <a:lnTo>
                    <a:pt x="2663" y="6708"/>
                  </a:lnTo>
                  <a:lnTo>
                    <a:pt x="2430" y="6786"/>
                  </a:lnTo>
                  <a:lnTo>
                    <a:pt x="2236" y="6863"/>
                  </a:lnTo>
                  <a:lnTo>
                    <a:pt x="2061" y="6961"/>
                  </a:lnTo>
                  <a:lnTo>
                    <a:pt x="1905" y="7077"/>
                  </a:lnTo>
                  <a:lnTo>
                    <a:pt x="1750" y="7174"/>
                  </a:lnTo>
                  <a:lnTo>
                    <a:pt x="1614" y="7291"/>
                  </a:lnTo>
                  <a:lnTo>
                    <a:pt x="1497" y="7427"/>
                  </a:lnTo>
                  <a:lnTo>
                    <a:pt x="1400" y="7544"/>
                  </a:lnTo>
                  <a:lnTo>
                    <a:pt x="1303" y="7680"/>
                  </a:lnTo>
                  <a:lnTo>
                    <a:pt x="1166" y="7952"/>
                  </a:lnTo>
                  <a:lnTo>
                    <a:pt x="1050" y="8205"/>
                  </a:lnTo>
                  <a:lnTo>
                    <a:pt x="972" y="8458"/>
                  </a:lnTo>
                  <a:lnTo>
                    <a:pt x="933" y="8671"/>
                  </a:lnTo>
                  <a:lnTo>
                    <a:pt x="914" y="8866"/>
                  </a:lnTo>
                  <a:lnTo>
                    <a:pt x="914" y="9002"/>
                  </a:lnTo>
                  <a:lnTo>
                    <a:pt x="914" y="9138"/>
                  </a:lnTo>
                  <a:lnTo>
                    <a:pt x="642" y="9119"/>
                  </a:lnTo>
                  <a:lnTo>
                    <a:pt x="428" y="9138"/>
                  </a:lnTo>
                  <a:lnTo>
                    <a:pt x="272" y="9177"/>
                  </a:lnTo>
                  <a:lnTo>
                    <a:pt x="156" y="9255"/>
                  </a:lnTo>
                  <a:lnTo>
                    <a:pt x="78" y="9332"/>
                  </a:lnTo>
                  <a:lnTo>
                    <a:pt x="19" y="9391"/>
                  </a:lnTo>
                  <a:lnTo>
                    <a:pt x="0" y="9468"/>
                  </a:lnTo>
                  <a:lnTo>
                    <a:pt x="34643" y="9468"/>
                  </a:lnTo>
                  <a:lnTo>
                    <a:pt x="34565" y="9274"/>
                  </a:lnTo>
                  <a:lnTo>
                    <a:pt x="34488" y="9099"/>
                  </a:lnTo>
                  <a:lnTo>
                    <a:pt x="34390" y="8924"/>
                  </a:lnTo>
                  <a:lnTo>
                    <a:pt x="34293" y="8769"/>
                  </a:lnTo>
                  <a:lnTo>
                    <a:pt x="34177" y="8633"/>
                  </a:lnTo>
                  <a:lnTo>
                    <a:pt x="34040" y="8516"/>
                  </a:lnTo>
                  <a:lnTo>
                    <a:pt x="33904" y="8399"/>
                  </a:lnTo>
                  <a:lnTo>
                    <a:pt x="33768" y="8302"/>
                  </a:lnTo>
                  <a:lnTo>
                    <a:pt x="33613" y="8205"/>
                  </a:lnTo>
                  <a:lnTo>
                    <a:pt x="33477" y="8127"/>
                  </a:lnTo>
                  <a:lnTo>
                    <a:pt x="33146" y="7991"/>
                  </a:lnTo>
                  <a:lnTo>
                    <a:pt x="32835" y="7894"/>
                  </a:lnTo>
                  <a:lnTo>
                    <a:pt x="32505" y="7835"/>
                  </a:lnTo>
                  <a:lnTo>
                    <a:pt x="32194" y="7777"/>
                  </a:lnTo>
                  <a:lnTo>
                    <a:pt x="31883" y="7758"/>
                  </a:lnTo>
                  <a:lnTo>
                    <a:pt x="31377" y="7758"/>
                  </a:lnTo>
                  <a:lnTo>
                    <a:pt x="31008" y="7777"/>
                  </a:lnTo>
                  <a:lnTo>
                    <a:pt x="30891" y="7797"/>
                  </a:lnTo>
                  <a:lnTo>
                    <a:pt x="30833" y="7622"/>
                  </a:lnTo>
                  <a:lnTo>
                    <a:pt x="30794" y="7466"/>
                  </a:lnTo>
                  <a:lnTo>
                    <a:pt x="30658" y="7174"/>
                  </a:lnTo>
                  <a:lnTo>
                    <a:pt x="30522" y="6941"/>
                  </a:lnTo>
                  <a:lnTo>
                    <a:pt x="30347" y="6727"/>
                  </a:lnTo>
                  <a:lnTo>
                    <a:pt x="30152" y="6552"/>
                  </a:lnTo>
                  <a:lnTo>
                    <a:pt x="29939" y="6397"/>
                  </a:lnTo>
                  <a:lnTo>
                    <a:pt x="29744" y="6280"/>
                  </a:lnTo>
                  <a:lnTo>
                    <a:pt x="29530" y="6183"/>
                  </a:lnTo>
                  <a:lnTo>
                    <a:pt x="29336" y="6125"/>
                  </a:lnTo>
                  <a:lnTo>
                    <a:pt x="29141" y="6066"/>
                  </a:lnTo>
                  <a:lnTo>
                    <a:pt x="28792" y="6008"/>
                  </a:lnTo>
                  <a:lnTo>
                    <a:pt x="28558" y="5989"/>
                  </a:lnTo>
                  <a:lnTo>
                    <a:pt x="28480" y="5989"/>
                  </a:lnTo>
                  <a:lnTo>
                    <a:pt x="28461" y="5775"/>
                  </a:lnTo>
                  <a:lnTo>
                    <a:pt x="28442" y="5561"/>
                  </a:lnTo>
                  <a:lnTo>
                    <a:pt x="28403" y="5386"/>
                  </a:lnTo>
                  <a:lnTo>
                    <a:pt x="28344" y="5211"/>
                  </a:lnTo>
                  <a:lnTo>
                    <a:pt x="28286" y="5055"/>
                  </a:lnTo>
                  <a:lnTo>
                    <a:pt x="28208" y="4919"/>
                  </a:lnTo>
                  <a:lnTo>
                    <a:pt x="28131" y="4783"/>
                  </a:lnTo>
                  <a:lnTo>
                    <a:pt x="28033" y="4667"/>
                  </a:lnTo>
                  <a:lnTo>
                    <a:pt x="27936" y="4569"/>
                  </a:lnTo>
                  <a:lnTo>
                    <a:pt x="27839" y="4472"/>
                  </a:lnTo>
                  <a:lnTo>
                    <a:pt x="27606" y="4317"/>
                  </a:lnTo>
                  <a:lnTo>
                    <a:pt x="27372" y="4200"/>
                  </a:lnTo>
                  <a:lnTo>
                    <a:pt x="27120" y="4122"/>
                  </a:lnTo>
                  <a:lnTo>
                    <a:pt x="26886" y="4064"/>
                  </a:lnTo>
                  <a:lnTo>
                    <a:pt x="26634" y="4045"/>
                  </a:lnTo>
                  <a:lnTo>
                    <a:pt x="26420" y="4025"/>
                  </a:lnTo>
                  <a:lnTo>
                    <a:pt x="26225" y="4025"/>
                  </a:lnTo>
                  <a:lnTo>
                    <a:pt x="25914" y="4064"/>
                  </a:lnTo>
                  <a:lnTo>
                    <a:pt x="25798" y="4064"/>
                  </a:lnTo>
                  <a:lnTo>
                    <a:pt x="25817" y="4006"/>
                  </a:lnTo>
                  <a:lnTo>
                    <a:pt x="25817" y="3792"/>
                  </a:lnTo>
                  <a:lnTo>
                    <a:pt x="25817" y="3520"/>
                  </a:lnTo>
                  <a:lnTo>
                    <a:pt x="25778" y="3345"/>
                  </a:lnTo>
                  <a:lnTo>
                    <a:pt x="25739" y="3170"/>
                  </a:lnTo>
                  <a:lnTo>
                    <a:pt x="25681" y="2995"/>
                  </a:lnTo>
                  <a:lnTo>
                    <a:pt x="25603" y="2820"/>
                  </a:lnTo>
                  <a:lnTo>
                    <a:pt x="25506" y="2664"/>
                  </a:lnTo>
                  <a:lnTo>
                    <a:pt x="25370" y="2509"/>
                  </a:lnTo>
                  <a:lnTo>
                    <a:pt x="25195" y="2353"/>
                  </a:lnTo>
                  <a:lnTo>
                    <a:pt x="25001" y="2237"/>
                  </a:lnTo>
                  <a:lnTo>
                    <a:pt x="24767" y="2139"/>
                  </a:lnTo>
                  <a:lnTo>
                    <a:pt x="24476" y="2062"/>
                  </a:lnTo>
                  <a:lnTo>
                    <a:pt x="24165" y="2023"/>
                  </a:lnTo>
                  <a:lnTo>
                    <a:pt x="23892" y="2023"/>
                  </a:lnTo>
                  <a:lnTo>
                    <a:pt x="23640" y="2081"/>
                  </a:lnTo>
                  <a:lnTo>
                    <a:pt x="23406" y="2159"/>
                  </a:lnTo>
                  <a:lnTo>
                    <a:pt x="23212" y="2256"/>
                  </a:lnTo>
                  <a:lnTo>
                    <a:pt x="23057" y="2373"/>
                  </a:lnTo>
                  <a:lnTo>
                    <a:pt x="22901" y="2509"/>
                  </a:lnTo>
                  <a:lnTo>
                    <a:pt x="22784" y="2664"/>
                  </a:lnTo>
                  <a:lnTo>
                    <a:pt x="22668" y="2820"/>
                  </a:lnTo>
                  <a:lnTo>
                    <a:pt x="22590" y="2975"/>
                  </a:lnTo>
                  <a:lnTo>
                    <a:pt x="22473" y="3247"/>
                  </a:lnTo>
                  <a:lnTo>
                    <a:pt x="22415" y="3442"/>
                  </a:lnTo>
                  <a:lnTo>
                    <a:pt x="22396" y="3520"/>
                  </a:lnTo>
                  <a:lnTo>
                    <a:pt x="22318" y="3345"/>
                  </a:lnTo>
                  <a:lnTo>
                    <a:pt x="22240" y="3189"/>
                  </a:lnTo>
                  <a:lnTo>
                    <a:pt x="22143" y="3053"/>
                  </a:lnTo>
                  <a:lnTo>
                    <a:pt x="22046" y="2917"/>
                  </a:lnTo>
                  <a:lnTo>
                    <a:pt x="21948" y="2800"/>
                  </a:lnTo>
                  <a:lnTo>
                    <a:pt x="21851" y="2703"/>
                  </a:lnTo>
                  <a:lnTo>
                    <a:pt x="21618" y="2528"/>
                  </a:lnTo>
                  <a:lnTo>
                    <a:pt x="21385" y="2412"/>
                  </a:lnTo>
                  <a:lnTo>
                    <a:pt x="21151" y="2314"/>
                  </a:lnTo>
                  <a:lnTo>
                    <a:pt x="20918" y="2256"/>
                  </a:lnTo>
                  <a:lnTo>
                    <a:pt x="20665" y="2237"/>
                  </a:lnTo>
                  <a:lnTo>
                    <a:pt x="20238" y="2237"/>
                  </a:lnTo>
                  <a:lnTo>
                    <a:pt x="20043" y="2256"/>
                  </a:lnTo>
                  <a:lnTo>
                    <a:pt x="19868" y="2295"/>
                  </a:lnTo>
                  <a:lnTo>
                    <a:pt x="19635" y="2353"/>
                  </a:lnTo>
                  <a:lnTo>
                    <a:pt x="19538" y="2392"/>
                  </a:lnTo>
                  <a:lnTo>
                    <a:pt x="19518" y="2275"/>
                  </a:lnTo>
                  <a:lnTo>
                    <a:pt x="19421" y="1984"/>
                  </a:lnTo>
                  <a:lnTo>
                    <a:pt x="19363" y="1789"/>
                  </a:lnTo>
                  <a:lnTo>
                    <a:pt x="19266" y="1576"/>
                  </a:lnTo>
                  <a:lnTo>
                    <a:pt x="19130" y="1362"/>
                  </a:lnTo>
                  <a:lnTo>
                    <a:pt x="18974" y="1128"/>
                  </a:lnTo>
                  <a:lnTo>
                    <a:pt x="18799" y="895"/>
                  </a:lnTo>
                  <a:lnTo>
                    <a:pt x="18566" y="681"/>
                  </a:lnTo>
                  <a:lnTo>
                    <a:pt x="18313" y="467"/>
                  </a:lnTo>
                  <a:lnTo>
                    <a:pt x="18158" y="390"/>
                  </a:lnTo>
                  <a:lnTo>
                    <a:pt x="18002" y="292"/>
                  </a:lnTo>
                  <a:lnTo>
                    <a:pt x="17846" y="215"/>
                  </a:lnTo>
                  <a:lnTo>
                    <a:pt x="17672" y="156"/>
                  </a:lnTo>
                  <a:lnTo>
                    <a:pt x="17477" y="98"/>
                  </a:lnTo>
                  <a:lnTo>
                    <a:pt x="17263" y="59"/>
                  </a:lnTo>
                  <a:lnTo>
                    <a:pt x="17049" y="20"/>
                  </a:lnTo>
                  <a:lnTo>
                    <a:pt x="168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9"/>
            <p:cNvSpPr/>
            <p:nvPr/>
          </p:nvSpPr>
          <p:spPr>
            <a:xfrm>
              <a:off x="4036326" y="-783902"/>
              <a:ext cx="1609127" cy="268234"/>
            </a:xfrm>
            <a:custGeom>
              <a:rect b="b" l="l" r="r" t="t"/>
              <a:pathLst>
                <a:path extrusionOk="0" h="5775" w="34644">
                  <a:moveTo>
                    <a:pt x="18138" y="1"/>
                  </a:moveTo>
                  <a:lnTo>
                    <a:pt x="17827" y="39"/>
                  </a:lnTo>
                  <a:lnTo>
                    <a:pt x="17536" y="98"/>
                  </a:lnTo>
                  <a:lnTo>
                    <a:pt x="17263" y="195"/>
                  </a:lnTo>
                  <a:lnTo>
                    <a:pt x="17030" y="292"/>
                  </a:lnTo>
                  <a:lnTo>
                    <a:pt x="16836" y="428"/>
                  </a:lnTo>
                  <a:lnTo>
                    <a:pt x="16661" y="564"/>
                  </a:lnTo>
                  <a:lnTo>
                    <a:pt x="16505" y="700"/>
                  </a:lnTo>
                  <a:lnTo>
                    <a:pt x="16369" y="856"/>
                  </a:lnTo>
                  <a:lnTo>
                    <a:pt x="16272" y="992"/>
                  </a:lnTo>
                  <a:lnTo>
                    <a:pt x="16175" y="1148"/>
                  </a:lnTo>
                  <a:lnTo>
                    <a:pt x="16116" y="1284"/>
                  </a:lnTo>
                  <a:lnTo>
                    <a:pt x="16019" y="1536"/>
                  </a:lnTo>
                  <a:lnTo>
                    <a:pt x="15980" y="1692"/>
                  </a:lnTo>
                  <a:lnTo>
                    <a:pt x="15961" y="1770"/>
                  </a:lnTo>
                  <a:lnTo>
                    <a:pt x="15669" y="1653"/>
                  </a:lnTo>
                  <a:lnTo>
                    <a:pt x="15397" y="1575"/>
                  </a:lnTo>
                  <a:lnTo>
                    <a:pt x="15164" y="1556"/>
                  </a:lnTo>
                  <a:lnTo>
                    <a:pt x="14931" y="1536"/>
                  </a:lnTo>
                  <a:lnTo>
                    <a:pt x="14717" y="1575"/>
                  </a:lnTo>
                  <a:lnTo>
                    <a:pt x="14542" y="1614"/>
                  </a:lnTo>
                  <a:lnTo>
                    <a:pt x="14367" y="1672"/>
                  </a:lnTo>
                  <a:lnTo>
                    <a:pt x="14211" y="1731"/>
                  </a:lnTo>
                  <a:lnTo>
                    <a:pt x="14075" y="1809"/>
                  </a:lnTo>
                  <a:lnTo>
                    <a:pt x="13978" y="1906"/>
                  </a:lnTo>
                  <a:lnTo>
                    <a:pt x="13803" y="2061"/>
                  </a:lnTo>
                  <a:lnTo>
                    <a:pt x="13706" y="2178"/>
                  </a:lnTo>
                  <a:lnTo>
                    <a:pt x="13667" y="2236"/>
                  </a:lnTo>
                  <a:lnTo>
                    <a:pt x="13822" y="2295"/>
                  </a:lnTo>
                  <a:lnTo>
                    <a:pt x="13959" y="2372"/>
                  </a:lnTo>
                  <a:lnTo>
                    <a:pt x="14095" y="2450"/>
                  </a:lnTo>
                  <a:lnTo>
                    <a:pt x="14192" y="2547"/>
                  </a:lnTo>
                  <a:lnTo>
                    <a:pt x="14289" y="2625"/>
                  </a:lnTo>
                  <a:lnTo>
                    <a:pt x="14367" y="2722"/>
                  </a:lnTo>
                  <a:lnTo>
                    <a:pt x="14503" y="2897"/>
                  </a:lnTo>
                  <a:lnTo>
                    <a:pt x="14581" y="3072"/>
                  </a:lnTo>
                  <a:lnTo>
                    <a:pt x="14620" y="3208"/>
                  </a:lnTo>
                  <a:lnTo>
                    <a:pt x="14658" y="3325"/>
                  </a:lnTo>
                  <a:lnTo>
                    <a:pt x="14561" y="3169"/>
                  </a:lnTo>
                  <a:lnTo>
                    <a:pt x="14445" y="3033"/>
                  </a:lnTo>
                  <a:lnTo>
                    <a:pt x="14309" y="2897"/>
                  </a:lnTo>
                  <a:lnTo>
                    <a:pt x="14172" y="2800"/>
                  </a:lnTo>
                  <a:lnTo>
                    <a:pt x="14017" y="2722"/>
                  </a:lnTo>
                  <a:lnTo>
                    <a:pt x="13861" y="2645"/>
                  </a:lnTo>
                  <a:lnTo>
                    <a:pt x="13706" y="2586"/>
                  </a:lnTo>
                  <a:lnTo>
                    <a:pt x="13550" y="2547"/>
                  </a:lnTo>
                  <a:lnTo>
                    <a:pt x="13239" y="2489"/>
                  </a:lnTo>
                  <a:lnTo>
                    <a:pt x="13006" y="2470"/>
                  </a:lnTo>
                  <a:lnTo>
                    <a:pt x="12773" y="2470"/>
                  </a:lnTo>
                  <a:lnTo>
                    <a:pt x="12734" y="2353"/>
                  </a:lnTo>
                  <a:lnTo>
                    <a:pt x="12675" y="2217"/>
                  </a:lnTo>
                  <a:lnTo>
                    <a:pt x="12578" y="2061"/>
                  </a:lnTo>
                  <a:lnTo>
                    <a:pt x="12403" y="1906"/>
                  </a:lnTo>
                  <a:lnTo>
                    <a:pt x="12306" y="1809"/>
                  </a:lnTo>
                  <a:lnTo>
                    <a:pt x="12189" y="1731"/>
                  </a:lnTo>
                  <a:lnTo>
                    <a:pt x="12034" y="1653"/>
                  </a:lnTo>
                  <a:lnTo>
                    <a:pt x="11878" y="1575"/>
                  </a:lnTo>
                  <a:lnTo>
                    <a:pt x="11684" y="1517"/>
                  </a:lnTo>
                  <a:lnTo>
                    <a:pt x="11470" y="1459"/>
                  </a:lnTo>
                  <a:lnTo>
                    <a:pt x="11237" y="1439"/>
                  </a:lnTo>
                  <a:lnTo>
                    <a:pt x="11023" y="1420"/>
                  </a:lnTo>
                  <a:lnTo>
                    <a:pt x="10829" y="1439"/>
                  </a:lnTo>
                  <a:lnTo>
                    <a:pt x="10634" y="1478"/>
                  </a:lnTo>
                  <a:lnTo>
                    <a:pt x="10459" y="1517"/>
                  </a:lnTo>
                  <a:lnTo>
                    <a:pt x="10284" y="1595"/>
                  </a:lnTo>
                  <a:lnTo>
                    <a:pt x="10148" y="1653"/>
                  </a:lnTo>
                  <a:lnTo>
                    <a:pt x="10012" y="1731"/>
                  </a:lnTo>
                  <a:lnTo>
                    <a:pt x="9779" y="1886"/>
                  </a:lnTo>
                  <a:lnTo>
                    <a:pt x="9604" y="2042"/>
                  </a:lnTo>
                  <a:lnTo>
                    <a:pt x="9468" y="2197"/>
                  </a:lnTo>
                  <a:lnTo>
                    <a:pt x="9409" y="2120"/>
                  </a:lnTo>
                  <a:lnTo>
                    <a:pt x="9235" y="1945"/>
                  </a:lnTo>
                  <a:lnTo>
                    <a:pt x="8943" y="1692"/>
                  </a:lnTo>
                  <a:lnTo>
                    <a:pt x="8768" y="1556"/>
                  </a:lnTo>
                  <a:lnTo>
                    <a:pt x="8574" y="1420"/>
                  </a:lnTo>
                  <a:lnTo>
                    <a:pt x="8340" y="1284"/>
                  </a:lnTo>
                  <a:lnTo>
                    <a:pt x="8107" y="1167"/>
                  </a:lnTo>
                  <a:lnTo>
                    <a:pt x="7835" y="1050"/>
                  </a:lnTo>
                  <a:lnTo>
                    <a:pt x="7543" y="973"/>
                  </a:lnTo>
                  <a:lnTo>
                    <a:pt x="7232" y="895"/>
                  </a:lnTo>
                  <a:lnTo>
                    <a:pt x="6921" y="875"/>
                  </a:lnTo>
                  <a:lnTo>
                    <a:pt x="6571" y="875"/>
                  </a:lnTo>
                  <a:lnTo>
                    <a:pt x="6221" y="914"/>
                  </a:lnTo>
                  <a:lnTo>
                    <a:pt x="5969" y="973"/>
                  </a:lnTo>
                  <a:lnTo>
                    <a:pt x="5735" y="1050"/>
                  </a:lnTo>
                  <a:lnTo>
                    <a:pt x="5521" y="1128"/>
                  </a:lnTo>
                  <a:lnTo>
                    <a:pt x="5308" y="1245"/>
                  </a:lnTo>
                  <a:lnTo>
                    <a:pt x="5133" y="1536"/>
                  </a:lnTo>
                  <a:lnTo>
                    <a:pt x="4996" y="1847"/>
                  </a:lnTo>
                  <a:lnTo>
                    <a:pt x="4899" y="2120"/>
                  </a:lnTo>
                  <a:lnTo>
                    <a:pt x="4841" y="2372"/>
                  </a:lnTo>
                  <a:lnTo>
                    <a:pt x="4802" y="2567"/>
                  </a:lnTo>
                  <a:lnTo>
                    <a:pt x="4783" y="2742"/>
                  </a:lnTo>
                  <a:lnTo>
                    <a:pt x="4763" y="2878"/>
                  </a:lnTo>
                  <a:lnTo>
                    <a:pt x="4413" y="2839"/>
                  </a:lnTo>
                  <a:lnTo>
                    <a:pt x="4083" y="2819"/>
                  </a:lnTo>
                  <a:lnTo>
                    <a:pt x="4005" y="3072"/>
                  </a:lnTo>
                  <a:lnTo>
                    <a:pt x="3986" y="3169"/>
                  </a:lnTo>
                  <a:lnTo>
                    <a:pt x="3830" y="3150"/>
                  </a:lnTo>
                  <a:lnTo>
                    <a:pt x="3694" y="3131"/>
                  </a:lnTo>
                  <a:lnTo>
                    <a:pt x="3577" y="3131"/>
                  </a:lnTo>
                  <a:lnTo>
                    <a:pt x="3461" y="3150"/>
                  </a:lnTo>
                  <a:lnTo>
                    <a:pt x="3363" y="3189"/>
                  </a:lnTo>
                  <a:lnTo>
                    <a:pt x="3266" y="3228"/>
                  </a:lnTo>
                  <a:lnTo>
                    <a:pt x="3130" y="3325"/>
                  </a:lnTo>
                  <a:lnTo>
                    <a:pt x="3033" y="3422"/>
                  </a:lnTo>
                  <a:lnTo>
                    <a:pt x="2955" y="3519"/>
                  </a:lnTo>
                  <a:lnTo>
                    <a:pt x="2916" y="3636"/>
                  </a:lnTo>
                  <a:lnTo>
                    <a:pt x="2800" y="3597"/>
                  </a:lnTo>
                  <a:lnTo>
                    <a:pt x="2683" y="3558"/>
                  </a:lnTo>
                  <a:lnTo>
                    <a:pt x="2508" y="3519"/>
                  </a:lnTo>
                  <a:lnTo>
                    <a:pt x="2294" y="3519"/>
                  </a:lnTo>
                  <a:lnTo>
                    <a:pt x="2080" y="3539"/>
                  </a:lnTo>
                  <a:lnTo>
                    <a:pt x="1808" y="3617"/>
                  </a:lnTo>
                  <a:lnTo>
                    <a:pt x="1692" y="3655"/>
                  </a:lnTo>
                  <a:lnTo>
                    <a:pt x="1536" y="3733"/>
                  </a:lnTo>
                  <a:lnTo>
                    <a:pt x="1458" y="3792"/>
                  </a:lnTo>
                  <a:lnTo>
                    <a:pt x="1361" y="3928"/>
                  </a:lnTo>
                  <a:lnTo>
                    <a:pt x="1264" y="4064"/>
                  </a:lnTo>
                  <a:lnTo>
                    <a:pt x="1108" y="4355"/>
                  </a:lnTo>
                  <a:lnTo>
                    <a:pt x="1011" y="4647"/>
                  </a:lnTo>
                  <a:lnTo>
                    <a:pt x="953" y="4900"/>
                  </a:lnTo>
                  <a:lnTo>
                    <a:pt x="933" y="5113"/>
                  </a:lnTo>
                  <a:lnTo>
                    <a:pt x="914" y="5288"/>
                  </a:lnTo>
                  <a:lnTo>
                    <a:pt x="914" y="5444"/>
                  </a:lnTo>
                  <a:lnTo>
                    <a:pt x="642" y="5425"/>
                  </a:lnTo>
                  <a:lnTo>
                    <a:pt x="428" y="5444"/>
                  </a:lnTo>
                  <a:lnTo>
                    <a:pt x="272" y="5483"/>
                  </a:lnTo>
                  <a:lnTo>
                    <a:pt x="156" y="5561"/>
                  </a:lnTo>
                  <a:lnTo>
                    <a:pt x="78" y="5638"/>
                  </a:lnTo>
                  <a:lnTo>
                    <a:pt x="20" y="5697"/>
                  </a:lnTo>
                  <a:lnTo>
                    <a:pt x="0" y="5774"/>
                  </a:lnTo>
                  <a:lnTo>
                    <a:pt x="34643" y="5774"/>
                  </a:lnTo>
                  <a:lnTo>
                    <a:pt x="34585" y="5580"/>
                  </a:lnTo>
                  <a:lnTo>
                    <a:pt x="34488" y="5405"/>
                  </a:lnTo>
                  <a:lnTo>
                    <a:pt x="34391" y="5230"/>
                  </a:lnTo>
                  <a:lnTo>
                    <a:pt x="34293" y="5075"/>
                  </a:lnTo>
                  <a:lnTo>
                    <a:pt x="34177" y="4939"/>
                  </a:lnTo>
                  <a:lnTo>
                    <a:pt x="34041" y="4822"/>
                  </a:lnTo>
                  <a:lnTo>
                    <a:pt x="33905" y="4705"/>
                  </a:lnTo>
                  <a:lnTo>
                    <a:pt x="33769" y="4608"/>
                  </a:lnTo>
                  <a:lnTo>
                    <a:pt x="33632" y="4511"/>
                  </a:lnTo>
                  <a:lnTo>
                    <a:pt x="33477" y="4433"/>
                  </a:lnTo>
                  <a:lnTo>
                    <a:pt x="33166" y="4297"/>
                  </a:lnTo>
                  <a:lnTo>
                    <a:pt x="32835" y="4200"/>
                  </a:lnTo>
                  <a:lnTo>
                    <a:pt x="32505" y="4141"/>
                  </a:lnTo>
                  <a:lnTo>
                    <a:pt x="32194" y="4083"/>
                  </a:lnTo>
                  <a:lnTo>
                    <a:pt x="31902" y="4064"/>
                  </a:lnTo>
                  <a:lnTo>
                    <a:pt x="31377" y="4064"/>
                  </a:lnTo>
                  <a:lnTo>
                    <a:pt x="31027" y="4083"/>
                  </a:lnTo>
                  <a:lnTo>
                    <a:pt x="30891" y="4103"/>
                  </a:lnTo>
                  <a:lnTo>
                    <a:pt x="30852" y="3928"/>
                  </a:lnTo>
                  <a:lnTo>
                    <a:pt x="30794" y="3772"/>
                  </a:lnTo>
                  <a:lnTo>
                    <a:pt x="30677" y="3480"/>
                  </a:lnTo>
                  <a:lnTo>
                    <a:pt x="30522" y="3247"/>
                  </a:lnTo>
                  <a:lnTo>
                    <a:pt x="30347" y="3033"/>
                  </a:lnTo>
                  <a:lnTo>
                    <a:pt x="30153" y="2858"/>
                  </a:lnTo>
                  <a:lnTo>
                    <a:pt x="29958" y="2703"/>
                  </a:lnTo>
                  <a:lnTo>
                    <a:pt x="29744" y="2586"/>
                  </a:lnTo>
                  <a:lnTo>
                    <a:pt x="29530" y="2489"/>
                  </a:lnTo>
                  <a:lnTo>
                    <a:pt x="29336" y="2431"/>
                  </a:lnTo>
                  <a:lnTo>
                    <a:pt x="29142" y="2372"/>
                  </a:lnTo>
                  <a:lnTo>
                    <a:pt x="28811" y="2314"/>
                  </a:lnTo>
                  <a:lnTo>
                    <a:pt x="28578" y="2295"/>
                  </a:lnTo>
                  <a:lnTo>
                    <a:pt x="28481" y="2295"/>
                  </a:lnTo>
                  <a:lnTo>
                    <a:pt x="28461" y="2042"/>
                  </a:lnTo>
                  <a:lnTo>
                    <a:pt x="28422" y="1789"/>
                  </a:lnTo>
                  <a:lnTo>
                    <a:pt x="28383" y="1575"/>
                  </a:lnTo>
                  <a:lnTo>
                    <a:pt x="28306" y="1381"/>
                  </a:lnTo>
                  <a:lnTo>
                    <a:pt x="28209" y="1206"/>
                  </a:lnTo>
                  <a:lnTo>
                    <a:pt x="28111" y="1050"/>
                  </a:lnTo>
                  <a:lnTo>
                    <a:pt x="27995" y="914"/>
                  </a:lnTo>
                  <a:lnTo>
                    <a:pt x="27878" y="798"/>
                  </a:lnTo>
                  <a:lnTo>
                    <a:pt x="27859" y="856"/>
                  </a:lnTo>
                  <a:lnTo>
                    <a:pt x="27800" y="837"/>
                  </a:lnTo>
                  <a:lnTo>
                    <a:pt x="27703" y="817"/>
                  </a:lnTo>
                  <a:lnTo>
                    <a:pt x="27586" y="798"/>
                  </a:lnTo>
                  <a:lnTo>
                    <a:pt x="27450" y="798"/>
                  </a:lnTo>
                  <a:lnTo>
                    <a:pt x="27256" y="817"/>
                  </a:lnTo>
                  <a:lnTo>
                    <a:pt x="27042" y="875"/>
                  </a:lnTo>
                  <a:lnTo>
                    <a:pt x="26809" y="992"/>
                  </a:lnTo>
                  <a:lnTo>
                    <a:pt x="26673" y="1050"/>
                  </a:lnTo>
                  <a:lnTo>
                    <a:pt x="26575" y="1128"/>
                  </a:lnTo>
                  <a:lnTo>
                    <a:pt x="26478" y="1225"/>
                  </a:lnTo>
                  <a:lnTo>
                    <a:pt x="26401" y="1323"/>
                  </a:lnTo>
                  <a:lnTo>
                    <a:pt x="26323" y="1420"/>
                  </a:lnTo>
                  <a:lnTo>
                    <a:pt x="26264" y="1517"/>
                  </a:lnTo>
                  <a:lnTo>
                    <a:pt x="26187" y="1731"/>
                  </a:lnTo>
                  <a:lnTo>
                    <a:pt x="26148" y="1925"/>
                  </a:lnTo>
                  <a:lnTo>
                    <a:pt x="26109" y="2081"/>
                  </a:lnTo>
                  <a:lnTo>
                    <a:pt x="26109" y="2217"/>
                  </a:lnTo>
                  <a:lnTo>
                    <a:pt x="26070" y="2159"/>
                  </a:lnTo>
                  <a:lnTo>
                    <a:pt x="25953" y="1984"/>
                  </a:lnTo>
                  <a:lnTo>
                    <a:pt x="25740" y="1750"/>
                  </a:lnTo>
                  <a:lnTo>
                    <a:pt x="25487" y="1478"/>
                  </a:lnTo>
                  <a:lnTo>
                    <a:pt x="25312" y="1361"/>
                  </a:lnTo>
                  <a:lnTo>
                    <a:pt x="25137" y="1225"/>
                  </a:lnTo>
                  <a:lnTo>
                    <a:pt x="24942" y="1109"/>
                  </a:lnTo>
                  <a:lnTo>
                    <a:pt x="24729" y="1012"/>
                  </a:lnTo>
                  <a:lnTo>
                    <a:pt x="24495" y="934"/>
                  </a:lnTo>
                  <a:lnTo>
                    <a:pt x="24262" y="875"/>
                  </a:lnTo>
                  <a:lnTo>
                    <a:pt x="23990" y="837"/>
                  </a:lnTo>
                  <a:lnTo>
                    <a:pt x="23718" y="837"/>
                  </a:lnTo>
                  <a:lnTo>
                    <a:pt x="23446" y="875"/>
                  </a:lnTo>
                  <a:lnTo>
                    <a:pt x="23193" y="953"/>
                  </a:lnTo>
                  <a:lnTo>
                    <a:pt x="22960" y="1031"/>
                  </a:lnTo>
                  <a:lnTo>
                    <a:pt x="22746" y="1148"/>
                  </a:lnTo>
                  <a:lnTo>
                    <a:pt x="22551" y="1284"/>
                  </a:lnTo>
                  <a:lnTo>
                    <a:pt x="22376" y="1439"/>
                  </a:lnTo>
                  <a:lnTo>
                    <a:pt x="22221" y="1575"/>
                  </a:lnTo>
                  <a:lnTo>
                    <a:pt x="22085" y="1731"/>
                  </a:lnTo>
                  <a:lnTo>
                    <a:pt x="21871" y="2042"/>
                  </a:lnTo>
                  <a:lnTo>
                    <a:pt x="21715" y="2295"/>
                  </a:lnTo>
                  <a:lnTo>
                    <a:pt x="21618" y="2470"/>
                  </a:lnTo>
                  <a:lnTo>
                    <a:pt x="21599" y="2547"/>
                  </a:lnTo>
                  <a:lnTo>
                    <a:pt x="21404" y="2489"/>
                  </a:lnTo>
                  <a:lnTo>
                    <a:pt x="21229" y="2470"/>
                  </a:lnTo>
                  <a:lnTo>
                    <a:pt x="21035" y="2450"/>
                  </a:lnTo>
                  <a:lnTo>
                    <a:pt x="20860" y="2431"/>
                  </a:lnTo>
                  <a:lnTo>
                    <a:pt x="20529" y="2470"/>
                  </a:lnTo>
                  <a:lnTo>
                    <a:pt x="20218" y="2528"/>
                  </a:lnTo>
                  <a:lnTo>
                    <a:pt x="19927" y="2625"/>
                  </a:lnTo>
                  <a:lnTo>
                    <a:pt x="19655" y="2742"/>
                  </a:lnTo>
                  <a:lnTo>
                    <a:pt x="19402" y="2897"/>
                  </a:lnTo>
                  <a:lnTo>
                    <a:pt x="19188" y="3053"/>
                  </a:lnTo>
                  <a:lnTo>
                    <a:pt x="18974" y="3228"/>
                  </a:lnTo>
                  <a:lnTo>
                    <a:pt x="18799" y="3383"/>
                  </a:lnTo>
                  <a:lnTo>
                    <a:pt x="18527" y="3694"/>
                  </a:lnTo>
                  <a:lnTo>
                    <a:pt x="18372" y="3908"/>
                  </a:lnTo>
                  <a:lnTo>
                    <a:pt x="18313" y="4005"/>
                  </a:lnTo>
                  <a:lnTo>
                    <a:pt x="18333" y="3811"/>
                  </a:lnTo>
                  <a:lnTo>
                    <a:pt x="18352" y="3636"/>
                  </a:lnTo>
                  <a:lnTo>
                    <a:pt x="18391" y="3461"/>
                  </a:lnTo>
                  <a:lnTo>
                    <a:pt x="18449" y="3305"/>
                  </a:lnTo>
                  <a:lnTo>
                    <a:pt x="18566" y="3014"/>
                  </a:lnTo>
                  <a:lnTo>
                    <a:pt x="18741" y="2761"/>
                  </a:lnTo>
                  <a:lnTo>
                    <a:pt x="18916" y="2528"/>
                  </a:lnTo>
                  <a:lnTo>
                    <a:pt x="19110" y="2333"/>
                  </a:lnTo>
                  <a:lnTo>
                    <a:pt x="19324" y="2159"/>
                  </a:lnTo>
                  <a:lnTo>
                    <a:pt x="19538" y="2003"/>
                  </a:lnTo>
                  <a:lnTo>
                    <a:pt x="19752" y="1886"/>
                  </a:lnTo>
                  <a:lnTo>
                    <a:pt x="19946" y="1770"/>
                  </a:lnTo>
                  <a:lnTo>
                    <a:pt x="20316" y="1634"/>
                  </a:lnTo>
                  <a:lnTo>
                    <a:pt x="20568" y="1556"/>
                  </a:lnTo>
                  <a:lnTo>
                    <a:pt x="20666" y="1536"/>
                  </a:lnTo>
                  <a:lnTo>
                    <a:pt x="20607" y="1459"/>
                  </a:lnTo>
                  <a:lnTo>
                    <a:pt x="20452" y="1264"/>
                  </a:lnTo>
                  <a:lnTo>
                    <a:pt x="20199" y="992"/>
                  </a:lnTo>
                  <a:lnTo>
                    <a:pt x="20043" y="837"/>
                  </a:lnTo>
                  <a:lnTo>
                    <a:pt x="19869" y="681"/>
                  </a:lnTo>
                  <a:lnTo>
                    <a:pt x="19674" y="525"/>
                  </a:lnTo>
                  <a:lnTo>
                    <a:pt x="19460" y="389"/>
                  </a:lnTo>
                  <a:lnTo>
                    <a:pt x="19227" y="273"/>
                  </a:lnTo>
                  <a:lnTo>
                    <a:pt x="18974" y="156"/>
                  </a:lnTo>
                  <a:lnTo>
                    <a:pt x="18702" y="78"/>
                  </a:lnTo>
                  <a:lnTo>
                    <a:pt x="18430" y="20"/>
                  </a:lnTo>
                  <a:lnTo>
                    <a:pt x="181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5" name="Google Shape;1025;p9"/>
          <p:cNvGrpSpPr/>
          <p:nvPr/>
        </p:nvGrpSpPr>
        <p:grpSpPr>
          <a:xfrm>
            <a:off x="85525" y="3197463"/>
            <a:ext cx="665236" cy="1946062"/>
            <a:chOff x="8991157" y="-2384450"/>
            <a:chExt cx="665236" cy="1946062"/>
          </a:xfrm>
        </p:grpSpPr>
        <p:sp>
          <p:nvSpPr>
            <p:cNvPr id="1026" name="Google Shape;1026;p9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9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9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9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9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9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9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9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9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9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9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9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9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9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9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9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9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9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9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9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9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9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9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" name="Google Shape;1054;p9"/>
          <p:cNvGrpSpPr/>
          <p:nvPr/>
        </p:nvGrpSpPr>
        <p:grpSpPr>
          <a:xfrm flipH="1">
            <a:off x="8232149" y="3132754"/>
            <a:ext cx="764487" cy="2010759"/>
            <a:chOff x="9765662" y="-2191721"/>
            <a:chExt cx="764487" cy="2010759"/>
          </a:xfrm>
        </p:grpSpPr>
        <p:sp>
          <p:nvSpPr>
            <p:cNvPr id="1055" name="Google Shape;1055;p9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h="38959" w="9138">
                  <a:moveTo>
                    <a:pt x="0" y="0"/>
                  </a:move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9"/>
            <p:cNvSpPr/>
            <p:nvPr/>
          </p:nvSpPr>
          <p:spPr>
            <a:xfrm>
              <a:off x="9978552" y="-1622153"/>
              <a:ext cx="338037" cy="1441191"/>
            </a:xfrm>
            <a:custGeom>
              <a:rect b="b" l="l" r="r" t="t"/>
              <a:pathLst>
                <a:path extrusionOk="0" fill="none" h="38959" w="9138">
                  <a:moveTo>
                    <a:pt x="9137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9137" y="38959"/>
                  </a:lnTo>
                  <a:lnTo>
                    <a:pt x="9137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9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h="38959" w="1381">
                  <a:moveTo>
                    <a:pt x="0" y="0"/>
                  </a:move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9"/>
            <p:cNvSpPr/>
            <p:nvPr/>
          </p:nvSpPr>
          <p:spPr>
            <a:xfrm>
              <a:off x="10215857" y="-1622153"/>
              <a:ext cx="51087" cy="1441191"/>
            </a:xfrm>
            <a:custGeom>
              <a:rect b="b" l="l" r="r" t="t"/>
              <a:pathLst>
                <a:path extrusionOk="0" fill="none" h="38959" w="1381">
                  <a:moveTo>
                    <a:pt x="1381" y="0"/>
                  </a:moveTo>
                  <a:lnTo>
                    <a:pt x="0" y="0"/>
                  </a:lnTo>
                  <a:lnTo>
                    <a:pt x="0" y="38959"/>
                  </a:lnTo>
                  <a:lnTo>
                    <a:pt x="1381" y="38959"/>
                  </a:lnTo>
                  <a:lnTo>
                    <a:pt x="1381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9"/>
            <p:cNvSpPr/>
            <p:nvPr/>
          </p:nvSpPr>
          <p:spPr>
            <a:xfrm>
              <a:off x="9978552" y="-1376229"/>
              <a:ext cx="338037" cy="168316"/>
            </a:xfrm>
            <a:custGeom>
              <a:rect b="b" l="l" r="r" t="t"/>
              <a:pathLst>
                <a:path extrusionOk="0" h="4550" w="9138">
                  <a:moveTo>
                    <a:pt x="7796" y="1"/>
                  </a:moveTo>
                  <a:lnTo>
                    <a:pt x="7796" y="2275"/>
                  </a:lnTo>
                  <a:lnTo>
                    <a:pt x="9137" y="1887"/>
                  </a:lnTo>
                  <a:lnTo>
                    <a:pt x="9137" y="1"/>
                  </a:lnTo>
                  <a:close/>
                  <a:moveTo>
                    <a:pt x="0" y="1"/>
                  </a:move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9"/>
            <p:cNvSpPr/>
            <p:nvPr/>
          </p:nvSpPr>
          <p:spPr>
            <a:xfrm>
              <a:off x="9978552" y="-1376229"/>
              <a:ext cx="237344" cy="168316"/>
            </a:xfrm>
            <a:custGeom>
              <a:rect b="b" l="l" r="r" t="t"/>
              <a:pathLst>
                <a:path extrusionOk="0" fill="none" h="4550" w="6416">
                  <a:moveTo>
                    <a:pt x="6415" y="1"/>
                  </a:moveTo>
                  <a:lnTo>
                    <a:pt x="0" y="1"/>
                  </a:lnTo>
                  <a:lnTo>
                    <a:pt x="0" y="4550"/>
                  </a:lnTo>
                  <a:lnTo>
                    <a:pt x="6415" y="2684"/>
                  </a:lnTo>
                  <a:lnTo>
                    <a:pt x="641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9"/>
            <p:cNvSpPr/>
            <p:nvPr/>
          </p:nvSpPr>
          <p:spPr>
            <a:xfrm>
              <a:off x="10266906" y="-1376229"/>
              <a:ext cx="49681" cy="84195"/>
            </a:xfrm>
            <a:custGeom>
              <a:rect b="b" l="l" r="r" t="t"/>
              <a:pathLst>
                <a:path extrusionOk="0" fill="none" h="2276" w="1343">
                  <a:moveTo>
                    <a:pt x="1342" y="1"/>
                  </a:moveTo>
                  <a:lnTo>
                    <a:pt x="1" y="1"/>
                  </a:lnTo>
                  <a:lnTo>
                    <a:pt x="1" y="2275"/>
                  </a:lnTo>
                  <a:lnTo>
                    <a:pt x="1342" y="1887"/>
                  </a:lnTo>
                  <a:lnTo>
                    <a:pt x="134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9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h="2684" w="1381">
                  <a:moveTo>
                    <a:pt x="0" y="1"/>
                  </a:move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>
              <a:off x="10215857" y="-1376229"/>
              <a:ext cx="51087" cy="99288"/>
            </a:xfrm>
            <a:custGeom>
              <a:rect b="b" l="l" r="r" t="t"/>
              <a:pathLst>
                <a:path extrusionOk="0" fill="none" h="2684" w="1381">
                  <a:moveTo>
                    <a:pt x="1381" y="1"/>
                  </a:moveTo>
                  <a:lnTo>
                    <a:pt x="0" y="1"/>
                  </a:lnTo>
                  <a:lnTo>
                    <a:pt x="0" y="2684"/>
                  </a:lnTo>
                  <a:lnTo>
                    <a:pt x="1381" y="2275"/>
                  </a:lnTo>
                  <a:lnTo>
                    <a:pt x="138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9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h="4239" w="857">
                  <a:moveTo>
                    <a:pt x="118" y="0"/>
                  </a:moveTo>
                  <a:lnTo>
                    <a:pt x="79" y="20"/>
                  </a:lnTo>
                  <a:lnTo>
                    <a:pt x="40" y="39"/>
                  </a:lnTo>
                  <a:lnTo>
                    <a:pt x="20" y="78"/>
                  </a:lnTo>
                  <a:lnTo>
                    <a:pt x="1" y="117"/>
                  </a:lnTo>
                  <a:lnTo>
                    <a:pt x="1" y="4122"/>
                  </a:lnTo>
                  <a:lnTo>
                    <a:pt x="20" y="4160"/>
                  </a:lnTo>
                  <a:lnTo>
                    <a:pt x="40" y="4199"/>
                  </a:lnTo>
                  <a:lnTo>
                    <a:pt x="79" y="4219"/>
                  </a:lnTo>
                  <a:lnTo>
                    <a:pt x="118" y="4238"/>
                  </a:lnTo>
                  <a:lnTo>
                    <a:pt x="740" y="4238"/>
                  </a:lnTo>
                  <a:lnTo>
                    <a:pt x="798" y="4219"/>
                  </a:lnTo>
                  <a:lnTo>
                    <a:pt x="837" y="4199"/>
                  </a:lnTo>
                  <a:lnTo>
                    <a:pt x="856" y="4160"/>
                  </a:lnTo>
                  <a:lnTo>
                    <a:pt x="856" y="4122"/>
                  </a:lnTo>
                  <a:lnTo>
                    <a:pt x="856" y="117"/>
                  </a:lnTo>
                  <a:lnTo>
                    <a:pt x="856" y="78"/>
                  </a:lnTo>
                  <a:lnTo>
                    <a:pt x="837" y="39"/>
                  </a:lnTo>
                  <a:lnTo>
                    <a:pt x="798" y="2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9"/>
            <p:cNvSpPr/>
            <p:nvPr/>
          </p:nvSpPr>
          <p:spPr>
            <a:xfrm>
              <a:off x="10131700" y="-2191721"/>
              <a:ext cx="31703" cy="156811"/>
            </a:xfrm>
            <a:custGeom>
              <a:rect b="b" l="l" r="r" t="t"/>
              <a:pathLst>
                <a:path extrusionOk="0" fill="none" h="4239" w="857">
                  <a:moveTo>
                    <a:pt x="740" y="4238"/>
                  </a:moveTo>
                  <a:lnTo>
                    <a:pt x="118" y="4238"/>
                  </a:lnTo>
                  <a:lnTo>
                    <a:pt x="118" y="4238"/>
                  </a:lnTo>
                  <a:lnTo>
                    <a:pt x="79" y="4219"/>
                  </a:lnTo>
                  <a:lnTo>
                    <a:pt x="40" y="4199"/>
                  </a:lnTo>
                  <a:lnTo>
                    <a:pt x="20" y="4160"/>
                  </a:lnTo>
                  <a:lnTo>
                    <a:pt x="1" y="4122"/>
                  </a:lnTo>
                  <a:lnTo>
                    <a:pt x="1" y="117"/>
                  </a:lnTo>
                  <a:lnTo>
                    <a:pt x="1" y="117"/>
                  </a:lnTo>
                  <a:lnTo>
                    <a:pt x="20" y="78"/>
                  </a:lnTo>
                  <a:lnTo>
                    <a:pt x="40" y="39"/>
                  </a:lnTo>
                  <a:lnTo>
                    <a:pt x="79" y="20"/>
                  </a:lnTo>
                  <a:lnTo>
                    <a:pt x="118" y="0"/>
                  </a:lnTo>
                  <a:lnTo>
                    <a:pt x="740" y="0"/>
                  </a:lnTo>
                  <a:lnTo>
                    <a:pt x="740" y="0"/>
                  </a:lnTo>
                  <a:lnTo>
                    <a:pt x="798" y="20"/>
                  </a:lnTo>
                  <a:lnTo>
                    <a:pt x="837" y="39"/>
                  </a:lnTo>
                  <a:lnTo>
                    <a:pt x="856" y="78"/>
                  </a:lnTo>
                  <a:lnTo>
                    <a:pt x="856" y="117"/>
                  </a:lnTo>
                  <a:lnTo>
                    <a:pt x="856" y="4122"/>
                  </a:lnTo>
                  <a:lnTo>
                    <a:pt x="856" y="4122"/>
                  </a:lnTo>
                  <a:lnTo>
                    <a:pt x="856" y="4160"/>
                  </a:lnTo>
                  <a:lnTo>
                    <a:pt x="837" y="4199"/>
                  </a:lnTo>
                  <a:lnTo>
                    <a:pt x="798" y="4219"/>
                  </a:lnTo>
                  <a:lnTo>
                    <a:pt x="740" y="423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9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h="1168" w="857">
                  <a:moveTo>
                    <a:pt x="1" y="1"/>
                  </a:move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9"/>
            <p:cNvSpPr/>
            <p:nvPr/>
          </p:nvSpPr>
          <p:spPr>
            <a:xfrm>
              <a:off x="10131700" y="-2164421"/>
              <a:ext cx="31703" cy="43207"/>
            </a:xfrm>
            <a:custGeom>
              <a:rect b="b" l="l" r="r" t="t"/>
              <a:pathLst>
                <a:path extrusionOk="0" fill="none" h="1168" w="857">
                  <a:moveTo>
                    <a:pt x="856" y="1"/>
                  </a:moveTo>
                  <a:lnTo>
                    <a:pt x="1" y="1"/>
                  </a:lnTo>
                  <a:lnTo>
                    <a:pt x="1" y="1167"/>
                  </a:lnTo>
                  <a:lnTo>
                    <a:pt x="856" y="1167"/>
                  </a:lnTo>
                  <a:lnTo>
                    <a:pt x="8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9"/>
            <p:cNvSpPr/>
            <p:nvPr/>
          </p:nvSpPr>
          <p:spPr>
            <a:xfrm>
              <a:off x="9990057" y="-2159390"/>
              <a:ext cx="315028" cy="22343"/>
            </a:xfrm>
            <a:custGeom>
              <a:rect b="b" l="l" r="r" t="t"/>
              <a:pathLst>
                <a:path extrusionOk="0" h="604" w="8516">
                  <a:moveTo>
                    <a:pt x="58" y="1"/>
                  </a:moveTo>
                  <a:lnTo>
                    <a:pt x="20" y="20"/>
                  </a:lnTo>
                  <a:lnTo>
                    <a:pt x="0" y="40"/>
                  </a:lnTo>
                  <a:lnTo>
                    <a:pt x="0" y="79"/>
                  </a:lnTo>
                  <a:lnTo>
                    <a:pt x="0" y="526"/>
                  </a:lnTo>
                  <a:lnTo>
                    <a:pt x="0" y="545"/>
                  </a:lnTo>
                  <a:lnTo>
                    <a:pt x="20" y="565"/>
                  </a:lnTo>
                  <a:lnTo>
                    <a:pt x="58" y="584"/>
                  </a:lnTo>
                  <a:lnTo>
                    <a:pt x="78" y="604"/>
                  </a:lnTo>
                  <a:lnTo>
                    <a:pt x="8437" y="604"/>
                  </a:lnTo>
                  <a:lnTo>
                    <a:pt x="8476" y="584"/>
                  </a:lnTo>
                  <a:lnTo>
                    <a:pt x="8496" y="565"/>
                  </a:lnTo>
                  <a:lnTo>
                    <a:pt x="8515" y="545"/>
                  </a:lnTo>
                  <a:lnTo>
                    <a:pt x="8515" y="526"/>
                  </a:lnTo>
                  <a:lnTo>
                    <a:pt x="8515" y="79"/>
                  </a:lnTo>
                  <a:lnTo>
                    <a:pt x="8515" y="40"/>
                  </a:lnTo>
                  <a:lnTo>
                    <a:pt x="8496" y="20"/>
                  </a:lnTo>
                  <a:lnTo>
                    <a:pt x="84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h="5386" w="20083">
                  <a:moveTo>
                    <a:pt x="0" y="1"/>
                  </a:moveTo>
                  <a:lnTo>
                    <a:pt x="0" y="5386"/>
                  </a:lnTo>
                  <a:lnTo>
                    <a:pt x="20082" y="5386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9"/>
            <p:cNvSpPr/>
            <p:nvPr/>
          </p:nvSpPr>
          <p:spPr>
            <a:xfrm>
              <a:off x="9775021" y="-1668208"/>
              <a:ext cx="742920" cy="199242"/>
            </a:xfrm>
            <a:custGeom>
              <a:rect b="b" l="l" r="r" t="t"/>
              <a:pathLst>
                <a:path extrusionOk="0" fill="none" h="5386" w="20083">
                  <a:moveTo>
                    <a:pt x="20082" y="5386"/>
                  </a:moveTo>
                  <a:lnTo>
                    <a:pt x="0" y="5386"/>
                  </a:lnTo>
                  <a:lnTo>
                    <a:pt x="0" y="1"/>
                  </a:lnTo>
                  <a:lnTo>
                    <a:pt x="20082" y="1"/>
                  </a:lnTo>
                  <a:lnTo>
                    <a:pt x="20082" y="538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9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h="5386" w="13318">
                  <a:moveTo>
                    <a:pt x="1" y="0"/>
                  </a:moveTo>
                  <a:lnTo>
                    <a:pt x="953" y="5386"/>
                  </a:lnTo>
                  <a:lnTo>
                    <a:pt x="12365" y="5386"/>
                  </a:lnTo>
                  <a:lnTo>
                    <a:pt x="13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9"/>
            <p:cNvSpPr/>
            <p:nvPr/>
          </p:nvSpPr>
          <p:spPr>
            <a:xfrm>
              <a:off x="9901571" y="-2001877"/>
              <a:ext cx="492666" cy="199242"/>
            </a:xfrm>
            <a:custGeom>
              <a:rect b="b" l="l" r="r" t="t"/>
              <a:pathLst>
                <a:path extrusionOk="0" fill="none" h="5386" w="13318">
                  <a:moveTo>
                    <a:pt x="8283" y="0"/>
                  </a:moveTo>
                  <a:lnTo>
                    <a:pt x="5017" y="0"/>
                  </a:lnTo>
                  <a:lnTo>
                    <a:pt x="1" y="0"/>
                  </a:lnTo>
                  <a:lnTo>
                    <a:pt x="953" y="5386"/>
                  </a:lnTo>
                  <a:lnTo>
                    <a:pt x="5017" y="5386"/>
                  </a:lnTo>
                  <a:lnTo>
                    <a:pt x="8283" y="5386"/>
                  </a:lnTo>
                  <a:lnTo>
                    <a:pt x="12365" y="5386"/>
                  </a:lnTo>
                  <a:lnTo>
                    <a:pt x="13318" y="0"/>
                  </a:lnTo>
                  <a:lnTo>
                    <a:pt x="82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9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h="4764" w="3617">
                  <a:moveTo>
                    <a:pt x="1" y="0"/>
                  </a:moveTo>
                  <a:lnTo>
                    <a:pt x="234" y="1361"/>
                  </a:lnTo>
                  <a:lnTo>
                    <a:pt x="240" y="1361"/>
                  </a:lnTo>
                  <a:lnTo>
                    <a:pt x="1" y="0"/>
                  </a:lnTo>
                  <a:close/>
                  <a:moveTo>
                    <a:pt x="240" y="1361"/>
                  </a:move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9"/>
            <p:cNvSpPr/>
            <p:nvPr/>
          </p:nvSpPr>
          <p:spPr>
            <a:xfrm>
              <a:off x="9901571" y="-2001877"/>
              <a:ext cx="133802" cy="176232"/>
            </a:xfrm>
            <a:custGeom>
              <a:rect b="b" l="l" r="r" t="t"/>
              <a:pathLst>
                <a:path extrusionOk="0" fill="none" h="4764" w="3617">
                  <a:moveTo>
                    <a:pt x="1" y="0"/>
                  </a:moveTo>
                  <a:lnTo>
                    <a:pt x="1" y="0"/>
                  </a:lnTo>
                  <a:lnTo>
                    <a:pt x="837" y="4763"/>
                  </a:lnTo>
                  <a:lnTo>
                    <a:pt x="837" y="4530"/>
                  </a:lnTo>
                  <a:lnTo>
                    <a:pt x="3617" y="4530"/>
                  </a:lnTo>
                  <a:lnTo>
                    <a:pt x="3189" y="1361"/>
                  </a:lnTo>
                  <a:lnTo>
                    <a:pt x="234" y="136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9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h="4764" w="3636">
                  <a:moveTo>
                    <a:pt x="3636" y="0"/>
                  </a:move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10259730" y="-2001877"/>
              <a:ext cx="134505" cy="176232"/>
            </a:xfrm>
            <a:custGeom>
              <a:rect b="b" l="l" r="r" t="t"/>
              <a:pathLst>
                <a:path extrusionOk="0" fill="none" h="4764" w="3636">
                  <a:moveTo>
                    <a:pt x="3636" y="0"/>
                  </a:moveTo>
                  <a:lnTo>
                    <a:pt x="3636" y="0"/>
                  </a:lnTo>
                  <a:lnTo>
                    <a:pt x="3383" y="1361"/>
                  </a:lnTo>
                  <a:lnTo>
                    <a:pt x="428" y="1361"/>
                  </a:lnTo>
                  <a:lnTo>
                    <a:pt x="0" y="4530"/>
                  </a:lnTo>
                  <a:lnTo>
                    <a:pt x="2780" y="4530"/>
                  </a:lnTo>
                  <a:lnTo>
                    <a:pt x="2780" y="4763"/>
                  </a:lnTo>
                  <a:lnTo>
                    <a:pt x="363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9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h="1362" w="7271">
                  <a:moveTo>
                    <a:pt x="0" y="0"/>
                  </a:move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10013066" y="-2001877"/>
              <a:ext cx="268972" cy="50384"/>
            </a:xfrm>
            <a:custGeom>
              <a:rect b="b" l="l" r="r" t="t"/>
              <a:pathLst>
                <a:path extrusionOk="0" fill="none" h="1362" w="7271">
                  <a:moveTo>
                    <a:pt x="7271" y="0"/>
                  </a:moveTo>
                  <a:lnTo>
                    <a:pt x="5269" y="0"/>
                  </a:lnTo>
                  <a:lnTo>
                    <a:pt x="2003" y="0"/>
                  </a:lnTo>
                  <a:lnTo>
                    <a:pt x="0" y="0"/>
                  </a:lnTo>
                  <a:lnTo>
                    <a:pt x="175" y="1361"/>
                  </a:lnTo>
                  <a:lnTo>
                    <a:pt x="7096" y="1361"/>
                  </a:lnTo>
                  <a:lnTo>
                    <a:pt x="72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9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h="1362" w="3190">
                  <a:moveTo>
                    <a:pt x="1" y="0"/>
                  </a:move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9901571" y="-2001877"/>
              <a:ext cx="118006" cy="50384"/>
            </a:xfrm>
            <a:custGeom>
              <a:rect b="b" l="l" r="r" t="t"/>
              <a:pathLst>
                <a:path extrusionOk="0" fill="none" h="1362" w="3190">
                  <a:moveTo>
                    <a:pt x="3014" y="0"/>
                  </a:moveTo>
                  <a:lnTo>
                    <a:pt x="1" y="0"/>
                  </a:lnTo>
                  <a:lnTo>
                    <a:pt x="234" y="1361"/>
                  </a:lnTo>
                  <a:lnTo>
                    <a:pt x="3189" y="1361"/>
                  </a:lnTo>
                  <a:lnTo>
                    <a:pt x="30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h="1362" w="3209">
                  <a:moveTo>
                    <a:pt x="176" y="0"/>
                  </a:move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9"/>
            <p:cNvSpPr/>
            <p:nvPr/>
          </p:nvSpPr>
          <p:spPr>
            <a:xfrm>
              <a:off x="10275525" y="-2001877"/>
              <a:ext cx="118709" cy="50384"/>
            </a:xfrm>
            <a:custGeom>
              <a:rect b="b" l="l" r="r" t="t"/>
              <a:pathLst>
                <a:path extrusionOk="0" fill="none" h="1362" w="3209">
                  <a:moveTo>
                    <a:pt x="3209" y="0"/>
                  </a:moveTo>
                  <a:lnTo>
                    <a:pt x="176" y="0"/>
                  </a:lnTo>
                  <a:lnTo>
                    <a:pt x="1" y="1361"/>
                  </a:lnTo>
                  <a:lnTo>
                    <a:pt x="2956" y="1361"/>
                  </a:lnTo>
                  <a:lnTo>
                    <a:pt x="32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h="2353" w="11627">
                  <a:moveTo>
                    <a:pt x="1" y="0"/>
                  </a:moveTo>
                  <a:lnTo>
                    <a:pt x="1" y="2352"/>
                  </a:lnTo>
                  <a:lnTo>
                    <a:pt x="11626" y="2352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9932497" y="-1834303"/>
              <a:ext cx="430112" cy="87043"/>
            </a:xfrm>
            <a:custGeom>
              <a:rect b="b" l="l" r="r" t="t"/>
              <a:pathLst>
                <a:path extrusionOk="0" fill="none" h="2353" w="11627">
                  <a:moveTo>
                    <a:pt x="11626" y="2352"/>
                  </a:moveTo>
                  <a:lnTo>
                    <a:pt x="1" y="2352"/>
                  </a:lnTo>
                  <a:lnTo>
                    <a:pt x="1" y="0"/>
                  </a:lnTo>
                  <a:lnTo>
                    <a:pt x="11626" y="0"/>
                  </a:lnTo>
                  <a:lnTo>
                    <a:pt x="11626" y="235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9"/>
            <p:cNvSpPr/>
            <p:nvPr/>
          </p:nvSpPr>
          <p:spPr>
            <a:xfrm>
              <a:off x="9932497" y="-1834303"/>
              <a:ext cx="430112" cy="43170"/>
            </a:xfrm>
            <a:custGeom>
              <a:rect b="b" l="l" r="r" t="t"/>
              <a:pathLst>
                <a:path extrusionOk="0" h="1167" w="11627">
                  <a:moveTo>
                    <a:pt x="1" y="0"/>
                  </a:moveTo>
                  <a:lnTo>
                    <a:pt x="1" y="1167"/>
                  </a:lnTo>
                  <a:lnTo>
                    <a:pt x="11626" y="1167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9775021" y="-1658849"/>
              <a:ext cx="742920" cy="36734"/>
            </a:xfrm>
            <a:custGeom>
              <a:rect b="b" l="l" r="r" t="t"/>
              <a:pathLst>
                <a:path extrusionOk="0" h="993" w="20083">
                  <a:moveTo>
                    <a:pt x="0" y="1"/>
                  </a:move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  <a:close/>
                  <a:moveTo>
                    <a:pt x="2489" y="1"/>
                  </a:moveTo>
                  <a:lnTo>
                    <a:pt x="2489" y="992"/>
                  </a:lnTo>
                  <a:lnTo>
                    <a:pt x="4744" y="992"/>
                  </a:lnTo>
                  <a:lnTo>
                    <a:pt x="4744" y="1"/>
                  </a:lnTo>
                  <a:close/>
                  <a:moveTo>
                    <a:pt x="5055" y="1"/>
                  </a:moveTo>
                  <a:lnTo>
                    <a:pt x="5055" y="992"/>
                  </a:lnTo>
                  <a:lnTo>
                    <a:pt x="7310" y="992"/>
                  </a:lnTo>
                  <a:lnTo>
                    <a:pt x="7310" y="1"/>
                  </a:lnTo>
                  <a:close/>
                  <a:moveTo>
                    <a:pt x="7621" y="1"/>
                  </a:moveTo>
                  <a:lnTo>
                    <a:pt x="7621" y="992"/>
                  </a:lnTo>
                  <a:lnTo>
                    <a:pt x="9896" y="992"/>
                  </a:lnTo>
                  <a:lnTo>
                    <a:pt x="9896" y="1"/>
                  </a:lnTo>
                  <a:close/>
                  <a:moveTo>
                    <a:pt x="10187" y="1"/>
                  </a:moveTo>
                  <a:lnTo>
                    <a:pt x="10187" y="992"/>
                  </a:lnTo>
                  <a:lnTo>
                    <a:pt x="12462" y="992"/>
                  </a:lnTo>
                  <a:lnTo>
                    <a:pt x="12462" y="1"/>
                  </a:lnTo>
                  <a:close/>
                  <a:moveTo>
                    <a:pt x="12773" y="1"/>
                  </a:moveTo>
                  <a:lnTo>
                    <a:pt x="12773" y="992"/>
                  </a:lnTo>
                  <a:lnTo>
                    <a:pt x="15028" y="992"/>
                  </a:lnTo>
                  <a:lnTo>
                    <a:pt x="15028" y="1"/>
                  </a:lnTo>
                  <a:close/>
                  <a:moveTo>
                    <a:pt x="15339" y="1"/>
                  </a:moveTo>
                  <a:lnTo>
                    <a:pt x="15339" y="992"/>
                  </a:lnTo>
                  <a:lnTo>
                    <a:pt x="17594" y="992"/>
                  </a:lnTo>
                  <a:lnTo>
                    <a:pt x="17594" y="1"/>
                  </a:lnTo>
                  <a:close/>
                  <a:moveTo>
                    <a:pt x="17905" y="1"/>
                  </a:moveTo>
                  <a:lnTo>
                    <a:pt x="17905" y="992"/>
                  </a:lnTo>
                  <a:lnTo>
                    <a:pt x="20082" y="992"/>
                  </a:lnTo>
                  <a:lnTo>
                    <a:pt x="2008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9775021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8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8" y="992"/>
                  </a:lnTo>
                  <a:lnTo>
                    <a:pt x="2178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9867058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253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9"/>
            <p:cNvSpPr/>
            <p:nvPr/>
          </p:nvSpPr>
          <p:spPr>
            <a:xfrm>
              <a:off x="9961980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9"/>
            <p:cNvSpPr/>
            <p:nvPr/>
          </p:nvSpPr>
          <p:spPr>
            <a:xfrm>
              <a:off x="10056939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10151860" y="-1658849"/>
              <a:ext cx="84158" cy="36734"/>
            </a:xfrm>
            <a:custGeom>
              <a:rect b="b" l="l" r="r" t="t"/>
              <a:pathLst>
                <a:path extrusionOk="0" fill="none" h="993" w="2275">
                  <a:moveTo>
                    <a:pt x="2275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275" y="992"/>
                  </a:lnTo>
                  <a:lnTo>
                    <a:pt x="2275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10247485" y="-1658849"/>
              <a:ext cx="83455" cy="36734"/>
            </a:xfrm>
            <a:custGeom>
              <a:rect b="b" l="l" r="r" t="t"/>
              <a:pathLst>
                <a:path extrusionOk="0" fill="none" h="993" w="2256">
                  <a:moveTo>
                    <a:pt x="2256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10342407" y="-1658849"/>
              <a:ext cx="83492" cy="36734"/>
            </a:xfrm>
            <a:custGeom>
              <a:rect b="b" l="l" r="r" t="t"/>
              <a:pathLst>
                <a:path extrusionOk="0" fill="none" h="993" w="2257">
                  <a:moveTo>
                    <a:pt x="2256" y="1"/>
                  </a:moveTo>
                  <a:lnTo>
                    <a:pt x="2062" y="1"/>
                  </a:lnTo>
                  <a:lnTo>
                    <a:pt x="1" y="1"/>
                  </a:lnTo>
                  <a:lnTo>
                    <a:pt x="1" y="992"/>
                  </a:lnTo>
                  <a:lnTo>
                    <a:pt x="2256" y="992"/>
                  </a:lnTo>
                  <a:lnTo>
                    <a:pt x="2256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10437366" y="-1658849"/>
              <a:ext cx="80570" cy="36734"/>
            </a:xfrm>
            <a:custGeom>
              <a:rect b="b" l="l" r="r" t="t"/>
              <a:pathLst>
                <a:path extrusionOk="0" fill="none" h="993" w="2178">
                  <a:moveTo>
                    <a:pt x="2177" y="1"/>
                  </a:moveTo>
                  <a:lnTo>
                    <a:pt x="0" y="1"/>
                  </a:lnTo>
                  <a:lnTo>
                    <a:pt x="0" y="992"/>
                  </a:lnTo>
                  <a:lnTo>
                    <a:pt x="2177" y="992"/>
                  </a:lnTo>
                  <a:lnTo>
                    <a:pt x="2177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9855553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9855553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9950475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9950475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h="3636" w="313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10045397" y="-1622153"/>
              <a:ext cx="11579" cy="134505"/>
            </a:xfrm>
            <a:custGeom>
              <a:rect b="b" l="l" r="r" t="t"/>
              <a:pathLst>
                <a:path extrusionOk="0" fill="none" h="3636" w="313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10045397" y="-1658849"/>
              <a:ext cx="11579" cy="36734"/>
            </a:xfrm>
            <a:custGeom>
              <a:rect b="b" l="l" r="r" t="t"/>
              <a:pathLst>
                <a:path extrusionOk="0" h="993" w="313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10141059" y="-1622153"/>
              <a:ext cx="10839" cy="134505"/>
            </a:xfrm>
            <a:custGeom>
              <a:rect b="b" l="l" r="r" t="t"/>
              <a:pathLst>
                <a:path extrusionOk="0" h="3636" w="293">
                  <a:moveTo>
                    <a:pt x="1" y="0"/>
                  </a:moveTo>
                  <a:lnTo>
                    <a:pt x="1" y="3635"/>
                  </a:lnTo>
                  <a:lnTo>
                    <a:pt x="292" y="3635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10141059" y="-1658849"/>
              <a:ext cx="10839" cy="36734"/>
            </a:xfrm>
            <a:custGeom>
              <a:rect b="b" l="l" r="r" t="t"/>
              <a:pathLst>
                <a:path extrusionOk="0" h="993" w="293">
                  <a:moveTo>
                    <a:pt x="1" y="1"/>
                  </a:moveTo>
                  <a:lnTo>
                    <a:pt x="1" y="992"/>
                  </a:lnTo>
                  <a:lnTo>
                    <a:pt x="292" y="9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9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10235981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10235981" y="-1658849"/>
              <a:ext cx="11542" cy="36734"/>
            </a:xfrm>
            <a:custGeom>
              <a:rect b="b" l="l" r="r" t="t"/>
              <a:pathLst>
                <a:path extrusionOk="0" fill="none" h="993" w="312">
                  <a:moveTo>
                    <a:pt x="312" y="1"/>
                  </a:moveTo>
                  <a:lnTo>
                    <a:pt x="1" y="1"/>
                  </a:ln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9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1" y="0"/>
                  </a:move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10330902" y="-1622153"/>
              <a:ext cx="11542" cy="134505"/>
            </a:xfrm>
            <a:custGeom>
              <a:rect b="b" l="l" r="r" t="t"/>
              <a:pathLst>
                <a:path extrusionOk="0" fill="none" h="3636" w="312">
                  <a:moveTo>
                    <a:pt x="312" y="0"/>
                  </a:moveTo>
                  <a:lnTo>
                    <a:pt x="1" y="0"/>
                  </a:lnTo>
                  <a:lnTo>
                    <a:pt x="1" y="3635"/>
                  </a:lnTo>
                  <a:lnTo>
                    <a:pt x="312" y="3635"/>
                  </a:lnTo>
                  <a:lnTo>
                    <a:pt x="312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9"/>
            <p:cNvSpPr/>
            <p:nvPr/>
          </p:nvSpPr>
          <p:spPr>
            <a:xfrm>
              <a:off x="10330902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1" y="1"/>
                  </a:moveTo>
                  <a:lnTo>
                    <a:pt x="1" y="992"/>
                  </a:lnTo>
                  <a:lnTo>
                    <a:pt x="312" y="992"/>
                  </a:lnTo>
                  <a:lnTo>
                    <a:pt x="312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9"/>
            <p:cNvSpPr/>
            <p:nvPr/>
          </p:nvSpPr>
          <p:spPr>
            <a:xfrm>
              <a:off x="10425861" y="-1622153"/>
              <a:ext cx="11542" cy="134505"/>
            </a:xfrm>
            <a:custGeom>
              <a:rect b="b" l="l" r="r" t="t"/>
              <a:pathLst>
                <a:path extrusionOk="0" h="3636" w="312">
                  <a:moveTo>
                    <a:pt x="0" y="0"/>
                  </a:moveTo>
                  <a:lnTo>
                    <a:pt x="0" y="3635"/>
                  </a:lnTo>
                  <a:lnTo>
                    <a:pt x="311" y="3635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9"/>
            <p:cNvSpPr/>
            <p:nvPr/>
          </p:nvSpPr>
          <p:spPr>
            <a:xfrm>
              <a:off x="10425861" y="-1658849"/>
              <a:ext cx="11542" cy="36734"/>
            </a:xfrm>
            <a:custGeom>
              <a:rect b="b" l="l" r="r" t="t"/>
              <a:pathLst>
                <a:path extrusionOk="0" h="993" w="312">
                  <a:moveTo>
                    <a:pt x="0" y="1"/>
                  </a:moveTo>
                  <a:lnTo>
                    <a:pt x="0" y="992"/>
                  </a:lnTo>
                  <a:lnTo>
                    <a:pt x="311" y="992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h="2995" w="20666">
                  <a:moveTo>
                    <a:pt x="1148" y="1"/>
                  </a:moveTo>
                  <a:lnTo>
                    <a:pt x="1" y="2995"/>
                  </a:lnTo>
                  <a:lnTo>
                    <a:pt x="20666" y="2995"/>
                  </a:lnTo>
                  <a:lnTo>
                    <a:pt x="19499" y="1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9"/>
            <p:cNvSpPr/>
            <p:nvPr/>
          </p:nvSpPr>
          <p:spPr>
            <a:xfrm>
              <a:off x="9765662" y="-1769603"/>
              <a:ext cx="764487" cy="110793"/>
            </a:xfrm>
            <a:custGeom>
              <a:rect b="b" l="l" r="r" t="t"/>
              <a:pathLst>
                <a:path extrusionOk="0" fill="none" h="2995" w="20666">
                  <a:moveTo>
                    <a:pt x="19499" y="1"/>
                  </a:moveTo>
                  <a:lnTo>
                    <a:pt x="17653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2994" y="2995"/>
                  </a:lnTo>
                  <a:lnTo>
                    <a:pt x="17653" y="2995"/>
                  </a:lnTo>
                  <a:lnTo>
                    <a:pt x="20666" y="2995"/>
                  </a:lnTo>
                  <a:lnTo>
                    <a:pt x="194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10171281" y="-1769603"/>
              <a:ext cx="222954" cy="110793"/>
            </a:xfrm>
            <a:custGeom>
              <a:rect b="b" l="l" r="r" t="t"/>
              <a:pathLst>
                <a:path extrusionOk="0" h="2995" w="6027">
                  <a:moveTo>
                    <a:pt x="0" y="1"/>
                  </a:moveTo>
                  <a:lnTo>
                    <a:pt x="0" y="2995"/>
                  </a:lnTo>
                  <a:lnTo>
                    <a:pt x="6027" y="2995"/>
                  </a:lnTo>
                  <a:lnTo>
                    <a:pt x="6027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>
              <a:off x="9765662" y="-1769603"/>
              <a:ext cx="628577" cy="110793"/>
            </a:xfrm>
            <a:custGeom>
              <a:rect b="b" l="l" r="r" t="t"/>
              <a:pathLst>
                <a:path extrusionOk="0" fill="none" h="2995" w="16992">
                  <a:moveTo>
                    <a:pt x="16992" y="1"/>
                  </a:moveTo>
                  <a:lnTo>
                    <a:pt x="10965" y="1"/>
                  </a:lnTo>
                  <a:lnTo>
                    <a:pt x="10965" y="2995"/>
                  </a:lnTo>
                  <a:lnTo>
                    <a:pt x="1" y="2995"/>
                  </a:lnTo>
                  <a:lnTo>
                    <a:pt x="16992" y="2995"/>
                  </a:lnTo>
                  <a:lnTo>
                    <a:pt x="1699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>
              <a:off x="9932497" y="-1769603"/>
              <a:ext cx="238824" cy="110793"/>
            </a:xfrm>
            <a:custGeom>
              <a:rect b="b" l="l" r="r" t="t"/>
              <a:pathLst>
                <a:path extrusionOk="0" h="2995" w="6456">
                  <a:moveTo>
                    <a:pt x="1" y="1"/>
                  </a:moveTo>
                  <a:lnTo>
                    <a:pt x="1" y="2995"/>
                  </a:lnTo>
                  <a:lnTo>
                    <a:pt x="6455" y="2995"/>
                  </a:lnTo>
                  <a:lnTo>
                    <a:pt x="6455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9765662" y="-1769603"/>
              <a:ext cx="405660" cy="110793"/>
            </a:xfrm>
            <a:custGeom>
              <a:rect b="b" l="l" r="r" t="t"/>
              <a:pathLst>
                <a:path extrusionOk="0" fill="none" h="2995" w="10966">
                  <a:moveTo>
                    <a:pt x="10965" y="1"/>
                  </a:moveTo>
                  <a:lnTo>
                    <a:pt x="4511" y="1"/>
                  </a:lnTo>
                  <a:lnTo>
                    <a:pt x="4511" y="2995"/>
                  </a:lnTo>
                  <a:lnTo>
                    <a:pt x="1" y="2995"/>
                  </a:lnTo>
                  <a:lnTo>
                    <a:pt x="10965" y="2995"/>
                  </a:lnTo>
                  <a:lnTo>
                    <a:pt x="10965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h="2995" w="4511">
                  <a:moveTo>
                    <a:pt x="1148" y="1"/>
                  </a:move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9765662" y="-1769603"/>
              <a:ext cx="166873" cy="110793"/>
            </a:xfrm>
            <a:custGeom>
              <a:rect b="b" l="l" r="r" t="t"/>
              <a:pathLst>
                <a:path extrusionOk="0" fill="none" h="2995" w="4511">
                  <a:moveTo>
                    <a:pt x="4511" y="1"/>
                  </a:moveTo>
                  <a:lnTo>
                    <a:pt x="4511" y="1"/>
                  </a:lnTo>
                  <a:lnTo>
                    <a:pt x="2994" y="1"/>
                  </a:lnTo>
                  <a:lnTo>
                    <a:pt x="1148" y="1"/>
                  </a:lnTo>
                  <a:lnTo>
                    <a:pt x="1" y="2995"/>
                  </a:lnTo>
                  <a:lnTo>
                    <a:pt x="4511" y="2995"/>
                  </a:lnTo>
                  <a:lnTo>
                    <a:pt x="451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9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h="3014" w="20666">
                  <a:moveTo>
                    <a:pt x="1" y="0"/>
                  </a:moveTo>
                  <a:lnTo>
                    <a:pt x="1148" y="3014"/>
                  </a:lnTo>
                  <a:lnTo>
                    <a:pt x="19499" y="3014"/>
                  </a:lnTo>
                  <a:lnTo>
                    <a:pt x="206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9"/>
            <p:cNvSpPr/>
            <p:nvPr/>
          </p:nvSpPr>
          <p:spPr>
            <a:xfrm>
              <a:off x="9765662" y="-1487686"/>
              <a:ext cx="764487" cy="111495"/>
            </a:xfrm>
            <a:custGeom>
              <a:rect b="b" l="l" r="r" t="t"/>
              <a:pathLst>
                <a:path extrusionOk="0" fill="none" h="3014" w="20666">
                  <a:moveTo>
                    <a:pt x="19499" y="3014"/>
                  </a:moveTo>
                  <a:lnTo>
                    <a:pt x="17653" y="3014"/>
                  </a:lnTo>
                  <a:lnTo>
                    <a:pt x="2994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2994" y="0"/>
                  </a:lnTo>
                  <a:lnTo>
                    <a:pt x="17653" y="0"/>
                  </a:lnTo>
                  <a:lnTo>
                    <a:pt x="20666" y="0"/>
                  </a:lnTo>
                  <a:lnTo>
                    <a:pt x="19499" y="30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10171281" y="-1487686"/>
              <a:ext cx="222954" cy="111495"/>
            </a:xfrm>
            <a:custGeom>
              <a:rect b="b" l="l" r="r" t="t"/>
              <a:pathLst>
                <a:path extrusionOk="0" h="3014" w="6027">
                  <a:moveTo>
                    <a:pt x="0" y="0"/>
                  </a:moveTo>
                  <a:lnTo>
                    <a:pt x="0" y="3014"/>
                  </a:lnTo>
                  <a:lnTo>
                    <a:pt x="6027" y="3014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9765662" y="-1487686"/>
              <a:ext cx="628577" cy="111495"/>
            </a:xfrm>
            <a:custGeom>
              <a:rect b="b" l="l" r="r" t="t"/>
              <a:pathLst>
                <a:path extrusionOk="0" fill="none" h="3014" w="16992">
                  <a:moveTo>
                    <a:pt x="16992" y="0"/>
                  </a:moveTo>
                  <a:lnTo>
                    <a:pt x="15592" y="0"/>
                  </a:lnTo>
                  <a:lnTo>
                    <a:pt x="15281" y="0"/>
                  </a:lnTo>
                  <a:lnTo>
                    <a:pt x="13026" y="0"/>
                  </a:lnTo>
                  <a:lnTo>
                    <a:pt x="12715" y="0"/>
                  </a:lnTo>
                  <a:lnTo>
                    <a:pt x="10965" y="0"/>
                  </a:lnTo>
                  <a:lnTo>
                    <a:pt x="10965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6992" y="3014"/>
                  </a:lnTo>
                  <a:lnTo>
                    <a:pt x="169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9932497" y="-1487686"/>
              <a:ext cx="238824" cy="111495"/>
            </a:xfrm>
            <a:custGeom>
              <a:rect b="b" l="l" r="r" t="t"/>
              <a:pathLst>
                <a:path extrusionOk="0" h="3014" w="6456">
                  <a:moveTo>
                    <a:pt x="1" y="0"/>
                  </a:moveTo>
                  <a:lnTo>
                    <a:pt x="1" y="3014"/>
                  </a:lnTo>
                  <a:lnTo>
                    <a:pt x="6455" y="3014"/>
                  </a:lnTo>
                  <a:lnTo>
                    <a:pt x="6455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9765662" y="-1487686"/>
              <a:ext cx="405660" cy="111495"/>
            </a:xfrm>
            <a:custGeom>
              <a:rect b="b" l="l" r="r" t="t"/>
              <a:pathLst>
                <a:path extrusionOk="0" fill="none" h="3014" w="10966">
                  <a:moveTo>
                    <a:pt x="10965" y="0"/>
                  </a:moveTo>
                  <a:lnTo>
                    <a:pt x="10440" y="0"/>
                  </a:lnTo>
                  <a:lnTo>
                    <a:pt x="10149" y="0"/>
                  </a:lnTo>
                  <a:lnTo>
                    <a:pt x="7874" y="0"/>
                  </a:lnTo>
                  <a:lnTo>
                    <a:pt x="7563" y="0"/>
                  </a:lnTo>
                  <a:lnTo>
                    <a:pt x="5308" y="0"/>
                  </a:lnTo>
                  <a:lnTo>
                    <a:pt x="4997" y="0"/>
                  </a:lnTo>
                  <a:lnTo>
                    <a:pt x="4511" y="0"/>
                  </a:lnTo>
                  <a:lnTo>
                    <a:pt x="4511" y="3014"/>
                  </a:lnTo>
                  <a:lnTo>
                    <a:pt x="1148" y="3014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10965" y="3014"/>
                  </a:lnTo>
                  <a:lnTo>
                    <a:pt x="1096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h="3014" w="4511">
                  <a:moveTo>
                    <a:pt x="1" y="0"/>
                  </a:move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9765662" y="-1487686"/>
              <a:ext cx="166873" cy="111495"/>
            </a:xfrm>
            <a:custGeom>
              <a:rect b="b" l="l" r="r" t="t"/>
              <a:pathLst>
                <a:path extrusionOk="0" fill="none" h="3014" w="4511">
                  <a:moveTo>
                    <a:pt x="4511" y="0"/>
                  </a:moveTo>
                  <a:lnTo>
                    <a:pt x="2994" y="0"/>
                  </a:lnTo>
                  <a:lnTo>
                    <a:pt x="2742" y="0"/>
                  </a:lnTo>
                  <a:lnTo>
                    <a:pt x="2431" y="0"/>
                  </a:lnTo>
                  <a:lnTo>
                    <a:pt x="1" y="0"/>
                  </a:lnTo>
                  <a:lnTo>
                    <a:pt x="1148" y="3014"/>
                  </a:lnTo>
                  <a:lnTo>
                    <a:pt x="4511" y="3014"/>
                  </a:lnTo>
                  <a:lnTo>
                    <a:pt x="451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9880005" y="-1879618"/>
              <a:ext cx="535097" cy="76981"/>
            </a:xfrm>
            <a:custGeom>
              <a:rect b="b" l="l" r="r" t="t"/>
              <a:pathLst>
                <a:path extrusionOk="0" h="2081" w="14465">
                  <a:moveTo>
                    <a:pt x="1" y="0"/>
                  </a:moveTo>
                  <a:lnTo>
                    <a:pt x="234" y="2081"/>
                  </a:lnTo>
                  <a:lnTo>
                    <a:pt x="14251" y="2081"/>
                  </a:lnTo>
                  <a:lnTo>
                    <a:pt x="14464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9880005" y="-1879618"/>
              <a:ext cx="426487" cy="76981"/>
            </a:xfrm>
            <a:custGeom>
              <a:rect b="b" l="l" r="r" t="t"/>
              <a:pathLst>
                <a:path extrusionOk="0" h="2081" w="11529">
                  <a:moveTo>
                    <a:pt x="1" y="0"/>
                  </a:moveTo>
                  <a:lnTo>
                    <a:pt x="234" y="2081"/>
                  </a:lnTo>
                  <a:lnTo>
                    <a:pt x="11315" y="2081"/>
                  </a:lnTo>
                  <a:lnTo>
                    <a:pt x="11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9880005" y="-1879618"/>
              <a:ext cx="243115" cy="76981"/>
            </a:xfrm>
            <a:custGeom>
              <a:rect b="b" l="l" r="r" t="t"/>
              <a:pathLst>
                <a:path extrusionOk="0" h="2081" w="6572">
                  <a:moveTo>
                    <a:pt x="1" y="0"/>
                  </a:moveTo>
                  <a:lnTo>
                    <a:pt x="234" y="2081"/>
                  </a:lnTo>
                  <a:lnTo>
                    <a:pt x="6358" y="2081"/>
                  </a:lnTo>
                  <a:lnTo>
                    <a:pt x="6572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h="2062" w="16953">
                  <a:moveTo>
                    <a:pt x="0" y="1"/>
                  </a:moveTo>
                  <a:lnTo>
                    <a:pt x="253" y="2061"/>
                  </a:lnTo>
                  <a:lnTo>
                    <a:pt x="16700" y="2061"/>
                  </a:lnTo>
                  <a:lnTo>
                    <a:pt x="16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9833987" y="-2078118"/>
              <a:ext cx="627134" cy="76279"/>
            </a:xfrm>
            <a:custGeom>
              <a:rect b="b" l="l" r="r" t="t"/>
              <a:pathLst>
                <a:path extrusionOk="0" fill="none" h="2062" w="16953">
                  <a:moveTo>
                    <a:pt x="14600" y="1"/>
                  </a:moveTo>
                  <a:lnTo>
                    <a:pt x="16272" y="1"/>
                  </a:lnTo>
                  <a:lnTo>
                    <a:pt x="13900" y="1"/>
                  </a:ln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2372" y="2061"/>
                  </a:lnTo>
                  <a:lnTo>
                    <a:pt x="5599" y="2061"/>
                  </a:lnTo>
                  <a:lnTo>
                    <a:pt x="7057" y="2061"/>
                  </a:lnTo>
                  <a:lnTo>
                    <a:pt x="13900" y="2061"/>
                  </a:lnTo>
                  <a:lnTo>
                    <a:pt x="15359" y="2061"/>
                  </a:lnTo>
                  <a:lnTo>
                    <a:pt x="14600" y="2061"/>
                  </a:lnTo>
                  <a:lnTo>
                    <a:pt x="16700" y="2061"/>
                  </a:lnTo>
                  <a:lnTo>
                    <a:pt x="16953" y="1"/>
                  </a:lnTo>
                  <a:lnTo>
                    <a:pt x="1460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10109430" y="-2078118"/>
              <a:ext cx="224397" cy="76279"/>
            </a:xfrm>
            <a:custGeom>
              <a:rect b="b" l="l" r="r" t="t"/>
              <a:pathLst>
                <a:path extrusionOk="0" h="2062" w="6066">
                  <a:moveTo>
                    <a:pt x="253" y="1"/>
                  </a:moveTo>
                  <a:lnTo>
                    <a:pt x="0" y="2061"/>
                  </a:lnTo>
                  <a:lnTo>
                    <a:pt x="5813" y="2061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9833987" y="-2078118"/>
              <a:ext cx="499843" cy="76279"/>
            </a:xfrm>
            <a:custGeom>
              <a:rect b="b" l="l" r="r" t="t"/>
              <a:pathLst>
                <a:path extrusionOk="0" fill="none" h="2062" w="13512">
                  <a:moveTo>
                    <a:pt x="13512" y="1"/>
                  </a:moveTo>
                  <a:lnTo>
                    <a:pt x="8904" y="1"/>
                  </a:lnTo>
                  <a:lnTo>
                    <a:pt x="8049" y="1"/>
                  </a:lnTo>
                  <a:lnTo>
                    <a:pt x="7699" y="1"/>
                  </a:lnTo>
                  <a:lnTo>
                    <a:pt x="7446" y="2061"/>
                  </a:lnTo>
                  <a:lnTo>
                    <a:pt x="253" y="206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13259" y="2061"/>
                  </a:lnTo>
                  <a:lnTo>
                    <a:pt x="1351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h="2062" w="7699">
                  <a:moveTo>
                    <a:pt x="0" y="1"/>
                  </a:move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9833987" y="-2078118"/>
              <a:ext cx="284805" cy="76279"/>
            </a:xfrm>
            <a:custGeom>
              <a:rect b="b" l="l" r="r" t="t"/>
              <a:pathLst>
                <a:path extrusionOk="0" fill="none" h="2062" w="7699">
                  <a:moveTo>
                    <a:pt x="7699" y="1"/>
                  </a:moveTo>
                  <a:lnTo>
                    <a:pt x="7057" y="1"/>
                  </a:lnTo>
                  <a:lnTo>
                    <a:pt x="4686" y="1"/>
                  </a:lnTo>
                  <a:lnTo>
                    <a:pt x="2372" y="1"/>
                  </a:lnTo>
                  <a:lnTo>
                    <a:pt x="0" y="1"/>
                  </a:lnTo>
                  <a:lnTo>
                    <a:pt x="253" y="2061"/>
                  </a:lnTo>
                  <a:lnTo>
                    <a:pt x="7446" y="2061"/>
                  </a:lnTo>
                  <a:lnTo>
                    <a:pt x="769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144" name="Google Shape;1144;p10"/>
          <p:cNvSpPr txBox="1"/>
          <p:nvPr>
            <p:ph type="title"/>
          </p:nvPr>
        </p:nvSpPr>
        <p:spPr>
          <a:xfrm>
            <a:off x="4500100" y="3592925"/>
            <a:ext cx="3930600" cy="10065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7750" y="365760"/>
            <a:ext cx="7708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Black"/>
              <a:buNone/>
              <a:defRPr i="1" sz="30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i="1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i="1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i="1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i="1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i="1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i="1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i="1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i="1"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●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○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■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●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○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■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●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○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 PLUS 1p"/>
              <a:buChar char="■"/>
              <a:defRPr>
                <a:solidFill>
                  <a:schemeClr val="dk2"/>
                </a:solidFill>
                <a:latin typeface="M PLUS 1p"/>
                <a:ea typeface="M PLUS 1p"/>
                <a:cs typeface="M PLUS 1p"/>
                <a:sym typeface="M PLUS 1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8" name="Google Shape;3248;p35"/>
          <p:cNvGrpSpPr/>
          <p:nvPr/>
        </p:nvGrpSpPr>
        <p:grpSpPr>
          <a:xfrm>
            <a:off x="7460020" y="3197463"/>
            <a:ext cx="665236" cy="1946062"/>
            <a:chOff x="8991157" y="-2384450"/>
            <a:chExt cx="665236" cy="1946062"/>
          </a:xfrm>
        </p:grpSpPr>
        <p:sp>
          <p:nvSpPr>
            <p:cNvPr id="3249" name="Google Shape;3249;p35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35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35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35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35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35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35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35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35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35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35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35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35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35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35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35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35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35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35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35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35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35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35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35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35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35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35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35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7" name="Google Shape;3277;p35"/>
          <p:cNvSpPr txBox="1"/>
          <p:nvPr>
            <p:ph type="ctrTitle"/>
          </p:nvPr>
        </p:nvSpPr>
        <p:spPr>
          <a:xfrm>
            <a:off x="744350" y="1319901"/>
            <a:ext cx="4655700" cy="22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>
                <a:solidFill>
                  <a:schemeClr val="lt2"/>
                </a:solidFill>
              </a:rPr>
              <a:t>Airline</a:t>
            </a:r>
            <a:r>
              <a:rPr lang="en" sz="6100"/>
              <a:t> </a:t>
            </a:r>
            <a:endParaRPr sz="7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Passenger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Satisfaction</a:t>
            </a:r>
            <a:endParaRPr sz="5200"/>
          </a:p>
        </p:txBody>
      </p:sp>
      <p:sp>
        <p:nvSpPr>
          <p:cNvPr id="3278" name="Google Shape;3278;p35"/>
          <p:cNvSpPr txBox="1"/>
          <p:nvPr>
            <p:ph idx="1" type="subTitle"/>
          </p:nvPr>
        </p:nvSpPr>
        <p:spPr>
          <a:xfrm>
            <a:off x="744350" y="4080131"/>
            <a:ext cx="4655700" cy="37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know more about customer satisfaction</a:t>
            </a:r>
            <a:endParaRPr/>
          </a:p>
        </p:txBody>
      </p:sp>
      <p:grpSp>
        <p:nvGrpSpPr>
          <p:cNvPr id="3279" name="Google Shape;3279;p35"/>
          <p:cNvGrpSpPr/>
          <p:nvPr/>
        </p:nvGrpSpPr>
        <p:grpSpPr>
          <a:xfrm>
            <a:off x="5516375" y="1285717"/>
            <a:ext cx="3480245" cy="1373835"/>
            <a:chOff x="4112050" y="-2536483"/>
            <a:chExt cx="3480245" cy="1373835"/>
          </a:xfrm>
        </p:grpSpPr>
        <p:sp>
          <p:nvSpPr>
            <p:cNvPr id="3280" name="Google Shape;3280;p35"/>
            <p:cNvSpPr/>
            <p:nvPr/>
          </p:nvSpPr>
          <p:spPr>
            <a:xfrm>
              <a:off x="5347543" y="-1715908"/>
              <a:ext cx="272000" cy="553260"/>
            </a:xfrm>
            <a:custGeom>
              <a:rect b="b" l="l" r="r" t="t"/>
              <a:pathLst>
                <a:path extrusionOk="0" h="20552" w="10104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35"/>
            <p:cNvSpPr/>
            <p:nvPr/>
          </p:nvSpPr>
          <p:spPr>
            <a:xfrm>
              <a:off x="5347543" y="-1715908"/>
              <a:ext cx="272000" cy="553260"/>
            </a:xfrm>
            <a:custGeom>
              <a:rect b="b" l="l" r="r" t="t"/>
              <a:pathLst>
                <a:path extrusionOk="0" h="20552" w="10104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35"/>
            <p:cNvSpPr/>
            <p:nvPr/>
          </p:nvSpPr>
          <p:spPr>
            <a:xfrm>
              <a:off x="5952274" y="-2294607"/>
              <a:ext cx="752333" cy="316579"/>
            </a:xfrm>
            <a:custGeom>
              <a:rect b="b" l="l" r="r" t="t"/>
              <a:pathLst>
                <a:path extrusionOk="0" h="11760" w="27947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35"/>
            <p:cNvSpPr/>
            <p:nvPr/>
          </p:nvSpPr>
          <p:spPr>
            <a:xfrm>
              <a:off x="5952274" y="-2294607"/>
              <a:ext cx="752333" cy="316579"/>
            </a:xfrm>
            <a:custGeom>
              <a:rect b="b" l="l" r="r" t="t"/>
              <a:pathLst>
                <a:path extrusionOk="0" h="11760" w="27947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35"/>
            <p:cNvSpPr/>
            <p:nvPr/>
          </p:nvSpPr>
          <p:spPr>
            <a:xfrm>
              <a:off x="5958062" y="-2441590"/>
              <a:ext cx="526636" cy="159743"/>
            </a:xfrm>
            <a:custGeom>
              <a:rect b="b" l="l" r="r" t="t"/>
              <a:pathLst>
                <a:path extrusionOk="0" h="5934" w="19563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35"/>
            <p:cNvSpPr/>
            <p:nvPr/>
          </p:nvSpPr>
          <p:spPr>
            <a:xfrm>
              <a:off x="5382835" y="-2302118"/>
              <a:ext cx="526636" cy="159743"/>
            </a:xfrm>
            <a:custGeom>
              <a:rect b="b" l="l" r="r" t="t"/>
              <a:pathLst>
                <a:path extrusionOk="0" h="5934" w="19563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35"/>
            <p:cNvSpPr/>
            <p:nvPr/>
          </p:nvSpPr>
          <p:spPr>
            <a:xfrm>
              <a:off x="5958062" y="-2396445"/>
              <a:ext cx="526636" cy="114598"/>
            </a:xfrm>
            <a:custGeom>
              <a:rect b="b" l="l" r="r" t="t"/>
              <a:pathLst>
                <a:path extrusionOk="0" h="4257" w="19563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35"/>
            <p:cNvSpPr/>
            <p:nvPr/>
          </p:nvSpPr>
          <p:spPr>
            <a:xfrm>
              <a:off x="5385150" y="-2270298"/>
              <a:ext cx="524321" cy="105930"/>
            </a:xfrm>
            <a:custGeom>
              <a:rect b="b" l="l" r="r" t="t"/>
              <a:pathLst>
                <a:path extrusionOk="0" h="3935" w="19477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35"/>
            <p:cNvSpPr/>
            <p:nvPr/>
          </p:nvSpPr>
          <p:spPr>
            <a:xfrm>
              <a:off x="4763648" y="-1801567"/>
              <a:ext cx="451987" cy="241338"/>
            </a:xfrm>
            <a:custGeom>
              <a:rect b="b" l="l" r="r" t="t"/>
              <a:pathLst>
                <a:path extrusionOk="0" h="8965" w="1679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35"/>
            <p:cNvSpPr/>
            <p:nvPr/>
          </p:nvSpPr>
          <p:spPr>
            <a:xfrm>
              <a:off x="4833667" y="-1546366"/>
              <a:ext cx="452552" cy="240772"/>
            </a:xfrm>
            <a:custGeom>
              <a:rect b="b" l="l" r="r" t="t"/>
              <a:pathLst>
                <a:path extrusionOk="0" h="8944" w="16811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35"/>
            <p:cNvSpPr/>
            <p:nvPr/>
          </p:nvSpPr>
          <p:spPr>
            <a:xfrm>
              <a:off x="4902529" y="-1794622"/>
              <a:ext cx="313107" cy="234392"/>
            </a:xfrm>
            <a:custGeom>
              <a:rect b="b" l="l" r="r" t="t"/>
              <a:pathLst>
                <a:path extrusionOk="0" h="8707" w="11631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35"/>
            <p:cNvSpPr/>
            <p:nvPr/>
          </p:nvSpPr>
          <p:spPr>
            <a:xfrm>
              <a:off x="5020573" y="-1528410"/>
              <a:ext cx="265647" cy="222817"/>
            </a:xfrm>
            <a:custGeom>
              <a:rect b="b" l="l" r="r" t="t"/>
              <a:pathLst>
                <a:path extrusionOk="0" h="8277" w="9868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35"/>
            <p:cNvSpPr/>
            <p:nvPr/>
          </p:nvSpPr>
          <p:spPr>
            <a:xfrm>
              <a:off x="6835358" y="-1828756"/>
              <a:ext cx="756937" cy="277222"/>
            </a:xfrm>
            <a:custGeom>
              <a:rect b="b" l="l" r="r" t="t"/>
              <a:pathLst>
                <a:path extrusionOk="0" h="10298" w="28118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35"/>
            <p:cNvSpPr/>
            <p:nvPr/>
          </p:nvSpPr>
          <p:spPr>
            <a:xfrm>
              <a:off x="6835358" y="-1828756"/>
              <a:ext cx="756937" cy="277222"/>
            </a:xfrm>
            <a:custGeom>
              <a:rect b="b" l="l" r="r" t="t"/>
              <a:pathLst>
                <a:path extrusionOk="0" fill="none" h="10298" w="28118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35"/>
            <p:cNvSpPr/>
            <p:nvPr/>
          </p:nvSpPr>
          <p:spPr>
            <a:xfrm>
              <a:off x="4112050" y="-2490208"/>
              <a:ext cx="3054909" cy="1005220"/>
            </a:xfrm>
            <a:custGeom>
              <a:rect b="b" l="l" r="r" t="t"/>
              <a:pathLst>
                <a:path extrusionOk="0" h="37341" w="113481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35"/>
            <p:cNvSpPr/>
            <p:nvPr/>
          </p:nvSpPr>
          <p:spPr>
            <a:xfrm>
              <a:off x="4112050" y="-2490208"/>
              <a:ext cx="3054909" cy="1005220"/>
            </a:xfrm>
            <a:custGeom>
              <a:rect b="b" l="l" r="r" t="t"/>
              <a:pathLst>
                <a:path extrusionOk="0" fill="none" h="37341" w="113481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35"/>
            <p:cNvSpPr/>
            <p:nvPr/>
          </p:nvSpPr>
          <p:spPr>
            <a:xfrm>
              <a:off x="6440684" y="-2230376"/>
              <a:ext cx="899316" cy="600128"/>
            </a:xfrm>
            <a:custGeom>
              <a:rect b="b" l="l" r="r" t="t"/>
              <a:pathLst>
                <a:path extrusionOk="0" h="22293" w="33407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35"/>
            <p:cNvSpPr/>
            <p:nvPr/>
          </p:nvSpPr>
          <p:spPr>
            <a:xfrm>
              <a:off x="5422758" y="-2536483"/>
              <a:ext cx="1784150" cy="497105"/>
            </a:xfrm>
            <a:custGeom>
              <a:rect b="b" l="l" r="r" t="t"/>
              <a:pathLst>
                <a:path extrusionOk="0" h="18466" w="66276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35"/>
            <p:cNvSpPr/>
            <p:nvPr/>
          </p:nvSpPr>
          <p:spPr>
            <a:xfrm>
              <a:off x="4200563" y="-2424819"/>
              <a:ext cx="54432" cy="64285"/>
            </a:xfrm>
            <a:custGeom>
              <a:rect b="b" l="l" r="r" t="t"/>
              <a:pathLst>
                <a:path extrusionOk="0" h="2388" w="2022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35"/>
            <p:cNvSpPr/>
            <p:nvPr/>
          </p:nvSpPr>
          <p:spPr>
            <a:xfrm>
              <a:off x="4299521" y="-2320639"/>
              <a:ext cx="55590" cy="100142"/>
            </a:xfrm>
            <a:custGeom>
              <a:rect b="b" l="l" r="r" t="t"/>
              <a:pathLst>
                <a:path extrusionOk="0" h="3720" w="2065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35"/>
            <p:cNvSpPr/>
            <p:nvPr/>
          </p:nvSpPr>
          <p:spPr>
            <a:xfrm>
              <a:off x="4299521" y="-2320639"/>
              <a:ext cx="55590" cy="100142"/>
            </a:xfrm>
            <a:custGeom>
              <a:rect b="b" l="l" r="r" t="t"/>
              <a:pathLst>
                <a:path extrusionOk="0" fill="none" h="3720" w="2065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35"/>
            <p:cNvSpPr/>
            <p:nvPr/>
          </p:nvSpPr>
          <p:spPr>
            <a:xfrm>
              <a:off x="4378235" y="-2261630"/>
              <a:ext cx="24901" cy="29558"/>
            </a:xfrm>
            <a:custGeom>
              <a:rect b="b" l="l" r="r" t="t"/>
              <a:pathLst>
                <a:path extrusionOk="0" h="1098" w="925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35"/>
            <p:cNvSpPr/>
            <p:nvPr/>
          </p:nvSpPr>
          <p:spPr>
            <a:xfrm>
              <a:off x="4378235" y="-2261630"/>
              <a:ext cx="24901" cy="29558"/>
            </a:xfrm>
            <a:custGeom>
              <a:rect b="b" l="l" r="r" t="t"/>
              <a:pathLst>
                <a:path extrusionOk="0" fill="none" h="1098" w="925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35"/>
            <p:cNvSpPr/>
            <p:nvPr/>
          </p:nvSpPr>
          <p:spPr>
            <a:xfrm>
              <a:off x="4408897" y="-2250054"/>
              <a:ext cx="24336" cy="29558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35"/>
            <p:cNvSpPr/>
            <p:nvPr/>
          </p:nvSpPr>
          <p:spPr>
            <a:xfrm>
              <a:off x="4408897" y="-2250054"/>
              <a:ext cx="24336" cy="29558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35"/>
            <p:cNvSpPr/>
            <p:nvPr/>
          </p:nvSpPr>
          <p:spPr>
            <a:xfrm>
              <a:off x="4439585" y="-2237886"/>
              <a:ext cx="24309" cy="28966"/>
            </a:xfrm>
            <a:custGeom>
              <a:rect b="b" l="l" r="r" t="t"/>
              <a:pathLst>
                <a:path extrusionOk="0" h="1076" w="903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35"/>
            <p:cNvSpPr/>
            <p:nvPr/>
          </p:nvSpPr>
          <p:spPr>
            <a:xfrm>
              <a:off x="4439585" y="-2237886"/>
              <a:ext cx="24309" cy="28966"/>
            </a:xfrm>
            <a:custGeom>
              <a:rect b="b" l="l" r="r" t="t"/>
              <a:pathLst>
                <a:path extrusionOk="0" fill="none" h="1076" w="903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35"/>
            <p:cNvSpPr/>
            <p:nvPr/>
          </p:nvSpPr>
          <p:spPr>
            <a:xfrm>
              <a:off x="4470247" y="-2226311"/>
              <a:ext cx="24336" cy="29531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35"/>
            <p:cNvSpPr/>
            <p:nvPr/>
          </p:nvSpPr>
          <p:spPr>
            <a:xfrm>
              <a:off x="4470247" y="-2226311"/>
              <a:ext cx="24336" cy="29531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35"/>
            <p:cNvSpPr/>
            <p:nvPr/>
          </p:nvSpPr>
          <p:spPr>
            <a:xfrm>
              <a:off x="4500909" y="-2214170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35"/>
            <p:cNvSpPr/>
            <p:nvPr/>
          </p:nvSpPr>
          <p:spPr>
            <a:xfrm>
              <a:off x="4500909" y="-2214170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35"/>
            <p:cNvSpPr/>
            <p:nvPr/>
          </p:nvSpPr>
          <p:spPr>
            <a:xfrm>
              <a:off x="4531598" y="-2202594"/>
              <a:ext cx="24309" cy="29531"/>
            </a:xfrm>
            <a:custGeom>
              <a:rect b="b" l="l" r="r" t="t"/>
              <a:pathLst>
                <a:path extrusionOk="0" h="1097" w="903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35"/>
            <p:cNvSpPr/>
            <p:nvPr/>
          </p:nvSpPr>
          <p:spPr>
            <a:xfrm>
              <a:off x="4531598" y="-2202594"/>
              <a:ext cx="24309" cy="29531"/>
            </a:xfrm>
            <a:custGeom>
              <a:rect b="b" l="l" r="r" t="t"/>
              <a:pathLst>
                <a:path extrusionOk="0" fill="none" h="1097" w="903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35"/>
            <p:cNvSpPr/>
            <p:nvPr/>
          </p:nvSpPr>
          <p:spPr>
            <a:xfrm>
              <a:off x="4562260" y="-2190427"/>
              <a:ext cx="24336" cy="28939"/>
            </a:xfrm>
            <a:custGeom>
              <a:rect b="b" l="l" r="r" t="t"/>
              <a:pathLst>
                <a:path extrusionOk="0" h="1075" w="904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35"/>
            <p:cNvSpPr/>
            <p:nvPr/>
          </p:nvSpPr>
          <p:spPr>
            <a:xfrm>
              <a:off x="4562260" y="-2190427"/>
              <a:ext cx="24336" cy="28939"/>
            </a:xfrm>
            <a:custGeom>
              <a:rect b="b" l="l" r="r" t="t"/>
              <a:pathLst>
                <a:path extrusionOk="0" fill="none" h="1075" w="904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35"/>
            <p:cNvSpPr/>
            <p:nvPr/>
          </p:nvSpPr>
          <p:spPr>
            <a:xfrm>
              <a:off x="4592922" y="-2178878"/>
              <a:ext cx="24336" cy="29558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35"/>
            <p:cNvSpPr/>
            <p:nvPr/>
          </p:nvSpPr>
          <p:spPr>
            <a:xfrm>
              <a:off x="4592922" y="-2178878"/>
              <a:ext cx="24336" cy="29558"/>
            </a:xfrm>
            <a:custGeom>
              <a:rect b="b" l="l" r="r" t="t"/>
              <a:pathLst>
                <a:path extrusionOk="0" fill="none" h="1098" w="904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35"/>
            <p:cNvSpPr/>
            <p:nvPr/>
          </p:nvSpPr>
          <p:spPr>
            <a:xfrm>
              <a:off x="4623611" y="-2167302"/>
              <a:ext cx="24309" cy="29558"/>
            </a:xfrm>
            <a:custGeom>
              <a:rect b="b" l="l" r="r" t="t"/>
              <a:pathLst>
                <a:path extrusionOk="0" h="1098" w="903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35"/>
            <p:cNvSpPr/>
            <p:nvPr/>
          </p:nvSpPr>
          <p:spPr>
            <a:xfrm>
              <a:off x="4623611" y="-2167302"/>
              <a:ext cx="24309" cy="29558"/>
            </a:xfrm>
            <a:custGeom>
              <a:rect b="b" l="l" r="r" t="t"/>
              <a:pathLst>
                <a:path extrusionOk="0" fill="none" h="1098" w="903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35"/>
            <p:cNvSpPr/>
            <p:nvPr/>
          </p:nvSpPr>
          <p:spPr>
            <a:xfrm>
              <a:off x="4653680" y="-2155134"/>
              <a:ext cx="24928" cy="28966"/>
            </a:xfrm>
            <a:custGeom>
              <a:rect b="b" l="l" r="r" t="t"/>
              <a:pathLst>
                <a:path extrusionOk="0" h="1076" w="926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35"/>
            <p:cNvSpPr/>
            <p:nvPr/>
          </p:nvSpPr>
          <p:spPr>
            <a:xfrm>
              <a:off x="4653680" y="-2155134"/>
              <a:ext cx="24928" cy="28966"/>
            </a:xfrm>
            <a:custGeom>
              <a:rect b="b" l="l" r="r" t="t"/>
              <a:pathLst>
                <a:path extrusionOk="0" fill="none" h="1076" w="926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35"/>
            <p:cNvSpPr/>
            <p:nvPr/>
          </p:nvSpPr>
          <p:spPr>
            <a:xfrm>
              <a:off x="4684369" y="-2143559"/>
              <a:ext cx="24336" cy="29531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35"/>
            <p:cNvSpPr/>
            <p:nvPr/>
          </p:nvSpPr>
          <p:spPr>
            <a:xfrm>
              <a:off x="4684369" y="-2143559"/>
              <a:ext cx="24336" cy="29531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35"/>
            <p:cNvSpPr/>
            <p:nvPr/>
          </p:nvSpPr>
          <p:spPr>
            <a:xfrm>
              <a:off x="4715031" y="-2131418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35"/>
            <p:cNvSpPr/>
            <p:nvPr/>
          </p:nvSpPr>
          <p:spPr>
            <a:xfrm>
              <a:off x="4715031" y="-2131418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35"/>
            <p:cNvSpPr/>
            <p:nvPr/>
          </p:nvSpPr>
          <p:spPr>
            <a:xfrm>
              <a:off x="4745693" y="-2119842"/>
              <a:ext cx="24336" cy="29531"/>
            </a:xfrm>
            <a:custGeom>
              <a:rect b="b" l="l" r="r" t="t"/>
              <a:pathLst>
                <a:path extrusionOk="0" h="1097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35"/>
            <p:cNvSpPr/>
            <p:nvPr/>
          </p:nvSpPr>
          <p:spPr>
            <a:xfrm>
              <a:off x="4745693" y="-2119842"/>
              <a:ext cx="24336" cy="29531"/>
            </a:xfrm>
            <a:custGeom>
              <a:rect b="b" l="l" r="r" t="t"/>
              <a:pathLst>
                <a:path extrusionOk="0" fill="none" h="1097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35"/>
            <p:cNvSpPr/>
            <p:nvPr/>
          </p:nvSpPr>
          <p:spPr>
            <a:xfrm>
              <a:off x="4881127" y="-2088588"/>
              <a:ext cx="24309" cy="28966"/>
            </a:xfrm>
            <a:custGeom>
              <a:rect b="b" l="l" r="r" t="t"/>
              <a:pathLst>
                <a:path extrusionOk="0" h="1076" w="903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35"/>
            <p:cNvSpPr/>
            <p:nvPr/>
          </p:nvSpPr>
          <p:spPr>
            <a:xfrm>
              <a:off x="4881127" y="-2088588"/>
              <a:ext cx="24309" cy="28966"/>
            </a:xfrm>
            <a:custGeom>
              <a:rect b="b" l="l" r="r" t="t"/>
              <a:pathLst>
                <a:path extrusionOk="0" fill="none" h="1076" w="903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35"/>
            <p:cNvSpPr/>
            <p:nvPr/>
          </p:nvSpPr>
          <p:spPr>
            <a:xfrm>
              <a:off x="4911789" y="-2077013"/>
              <a:ext cx="24336" cy="29531"/>
            </a:xfrm>
            <a:custGeom>
              <a:rect b="b" l="l" r="r" t="t"/>
              <a:pathLst>
                <a:path extrusionOk="0" h="1097" w="904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35"/>
            <p:cNvSpPr/>
            <p:nvPr/>
          </p:nvSpPr>
          <p:spPr>
            <a:xfrm>
              <a:off x="4911789" y="-2077013"/>
              <a:ext cx="24336" cy="29531"/>
            </a:xfrm>
            <a:custGeom>
              <a:rect b="b" l="l" r="r" t="t"/>
              <a:pathLst>
                <a:path extrusionOk="0" fill="none" h="1097" w="904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35"/>
            <p:cNvSpPr/>
            <p:nvPr/>
          </p:nvSpPr>
          <p:spPr>
            <a:xfrm>
              <a:off x="4942451" y="-2064872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35"/>
            <p:cNvSpPr/>
            <p:nvPr/>
          </p:nvSpPr>
          <p:spPr>
            <a:xfrm>
              <a:off x="4942451" y="-2064872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35"/>
            <p:cNvSpPr/>
            <p:nvPr/>
          </p:nvSpPr>
          <p:spPr>
            <a:xfrm>
              <a:off x="4973140" y="-2053296"/>
              <a:ext cx="24309" cy="28966"/>
            </a:xfrm>
            <a:custGeom>
              <a:rect b="b" l="l" r="r" t="t"/>
              <a:pathLst>
                <a:path extrusionOk="0" h="1076" w="903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35"/>
            <p:cNvSpPr/>
            <p:nvPr/>
          </p:nvSpPr>
          <p:spPr>
            <a:xfrm>
              <a:off x="4973140" y="-2053296"/>
              <a:ext cx="24309" cy="28966"/>
            </a:xfrm>
            <a:custGeom>
              <a:rect b="b" l="l" r="r" t="t"/>
              <a:pathLst>
                <a:path extrusionOk="0" fill="none" h="1076" w="903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35"/>
            <p:cNvSpPr/>
            <p:nvPr/>
          </p:nvSpPr>
          <p:spPr>
            <a:xfrm>
              <a:off x="5003209" y="-2041720"/>
              <a:ext cx="24928" cy="29558"/>
            </a:xfrm>
            <a:custGeom>
              <a:rect b="b" l="l" r="r" t="t"/>
              <a:pathLst>
                <a:path extrusionOk="0" h="1098" w="926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35"/>
            <p:cNvSpPr/>
            <p:nvPr/>
          </p:nvSpPr>
          <p:spPr>
            <a:xfrm>
              <a:off x="5003209" y="-2041720"/>
              <a:ext cx="24928" cy="29558"/>
            </a:xfrm>
            <a:custGeom>
              <a:rect b="b" l="l" r="r" t="t"/>
              <a:pathLst>
                <a:path extrusionOk="0" fill="none" h="1098" w="926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35"/>
            <p:cNvSpPr/>
            <p:nvPr/>
          </p:nvSpPr>
          <p:spPr>
            <a:xfrm>
              <a:off x="5033898" y="-2029553"/>
              <a:ext cx="24336" cy="28939"/>
            </a:xfrm>
            <a:custGeom>
              <a:rect b="b" l="l" r="r" t="t"/>
              <a:pathLst>
                <a:path extrusionOk="0" h="1075" w="904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35"/>
            <p:cNvSpPr/>
            <p:nvPr/>
          </p:nvSpPr>
          <p:spPr>
            <a:xfrm>
              <a:off x="5033898" y="-2029553"/>
              <a:ext cx="24336" cy="28939"/>
            </a:xfrm>
            <a:custGeom>
              <a:rect b="b" l="l" r="r" t="t"/>
              <a:pathLst>
                <a:path extrusionOk="0" fill="none" h="1075" w="904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35"/>
            <p:cNvSpPr/>
            <p:nvPr/>
          </p:nvSpPr>
          <p:spPr>
            <a:xfrm>
              <a:off x="5064560" y="-2017977"/>
              <a:ext cx="24336" cy="29531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35"/>
            <p:cNvSpPr/>
            <p:nvPr/>
          </p:nvSpPr>
          <p:spPr>
            <a:xfrm>
              <a:off x="5064560" y="-2017977"/>
              <a:ext cx="24336" cy="29531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35"/>
            <p:cNvSpPr/>
            <p:nvPr/>
          </p:nvSpPr>
          <p:spPr>
            <a:xfrm>
              <a:off x="5095222" y="-2005836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35"/>
            <p:cNvSpPr/>
            <p:nvPr/>
          </p:nvSpPr>
          <p:spPr>
            <a:xfrm>
              <a:off x="5095222" y="-2005836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35"/>
            <p:cNvSpPr/>
            <p:nvPr/>
          </p:nvSpPr>
          <p:spPr>
            <a:xfrm>
              <a:off x="5125911" y="-1994260"/>
              <a:ext cx="24336" cy="29531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35"/>
            <p:cNvSpPr/>
            <p:nvPr/>
          </p:nvSpPr>
          <p:spPr>
            <a:xfrm>
              <a:off x="5125911" y="-1994260"/>
              <a:ext cx="24336" cy="29531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35"/>
            <p:cNvSpPr/>
            <p:nvPr/>
          </p:nvSpPr>
          <p:spPr>
            <a:xfrm>
              <a:off x="5156573" y="-1982120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35"/>
            <p:cNvSpPr/>
            <p:nvPr/>
          </p:nvSpPr>
          <p:spPr>
            <a:xfrm>
              <a:off x="5156573" y="-1982120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35"/>
            <p:cNvSpPr/>
            <p:nvPr/>
          </p:nvSpPr>
          <p:spPr>
            <a:xfrm>
              <a:off x="5187235" y="-1970544"/>
              <a:ext cx="24336" cy="29558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35"/>
            <p:cNvSpPr/>
            <p:nvPr/>
          </p:nvSpPr>
          <p:spPr>
            <a:xfrm>
              <a:off x="5187235" y="-1970544"/>
              <a:ext cx="24336" cy="29558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35"/>
            <p:cNvSpPr/>
            <p:nvPr/>
          </p:nvSpPr>
          <p:spPr>
            <a:xfrm>
              <a:off x="5217923" y="-1958968"/>
              <a:ext cx="24336" cy="29558"/>
            </a:xfrm>
            <a:custGeom>
              <a:rect b="b" l="l" r="r" t="t"/>
              <a:pathLst>
                <a:path extrusionOk="0" h="1098" w="904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35"/>
            <p:cNvSpPr/>
            <p:nvPr/>
          </p:nvSpPr>
          <p:spPr>
            <a:xfrm>
              <a:off x="5217923" y="-1958968"/>
              <a:ext cx="24336" cy="29558"/>
            </a:xfrm>
            <a:custGeom>
              <a:rect b="b" l="l" r="r" t="t"/>
              <a:pathLst>
                <a:path extrusionOk="0" fill="none" h="1098" w="904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35"/>
            <p:cNvSpPr/>
            <p:nvPr/>
          </p:nvSpPr>
          <p:spPr>
            <a:xfrm>
              <a:off x="5248585" y="-1946801"/>
              <a:ext cx="24336" cy="28939"/>
            </a:xfrm>
            <a:custGeom>
              <a:rect b="b" l="l" r="r" t="t"/>
              <a:pathLst>
                <a:path extrusionOk="0" h="1075" w="904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35"/>
            <p:cNvSpPr/>
            <p:nvPr/>
          </p:nvSpPr>
          <p:spPr>
            <a:xfrm>
              <a:off x="5248585" y="-1946801"/>
              <a:ext cx="24336" cy="28939"/>
            </a:xfrm>
            <a:custGeom>
              <a:rect b="b" l="l" r="r" t="t"/>
              <a:pathLst>
                <a:path extrusionOk="0" fill="none" h="1075" w="904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35"/>
            <p:cNvSpPr/>
            <p:nvPr/>
          </p:nvSpPr>
          <p:spPr>
            <a:xfrm>
              <a:off x="5404264" y="-1894737"/>
              <a:ext cx="24309" cy="28966"/>
            </a:xfrm>
            <a:custGeom>
              <a:rect b="b" l="l" r="r" t="t"/>
              <a:pathLst>
                <a:path extrusionOk="0" h="1076" w="903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35"/>
            <p:cNvSpPr/>
            <p:nvPr/>
          </p:nvSpPr>
          <p:spPr>
            <a:xfrm>
              <a:off x="5404264" y="-1894737"/>
              <a:ext cx="24309" cy="28966"/>
            </a:xfrm>
            <a:custGeom>
              <a:rect b="b" l="l" r="r" t="t"/>
              <a:pathLst>
                <a:path extrusionOk="0" fill="none" h="1076" w="903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35"/>
            <p:cNvSpPr/>
            <p:nvPr/>
          </p:nvSpPr>
          <p:spPr>
            <a:xfrm>
              <a:off x="5434925" y="-1883162"/>
              <a:ext cx="24336" cy="29558"/>
            </a:xfrm>
            <a:custGeom>
              <a:rect b="b" l="l" r="r" t="t"/>
              <a:pathLst>
                <a:path extrusionOk="0" h="1098" w="904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35"/>
            <p:cNvSpPr/>
            <p:nvPr/>
          </p:nvSpPr>
          <p:spPr>
            <a:xfrm>
              <a:off x="5434925" y="-1883162"/>
              <a:ext cx="24336" cy="29558"/>
            </a:xfrm>
            <a:custGeom>
              <a:rect b="b" l="l" r="r" t="t"/>
              <a:pathLst>
                <a:path extrusionOk="0" fill="none" h="1098" w="904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35"/>
            <p:cNvSpPr/>
            <p:nvPr/>
          </p:nvSpPr>
          <p:spPr>
            <a:xfrm>
              <a:off x="5465587" y="-1871586"/>
              <a:ext cx="24336" cy="29558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35"/>
            <p:cNvSpPr/>
            <p:nvPr/>
          </p:nvSpPr>
          <p:spPr>
            <a:xfrm>
              <a:off x="5465587" y="-1871586"/>
              <a:ext cx="24336" cy="29558"/>
            </a:xfrm>
            <a:custGeom>
              <a:rect b="b" l="l" r="r" t="t"/>
              <a:pathLst>
                <a:path extrusionOk="0" fill="none" h="1098" w="904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35"/>
            <p:cNvSpPr/>
            <p:nvPr/>
          </p:nvSpPr>
          <p:spPr>
            <a:xfrm>
              <a:off x="5496276" y="-1859418"/>
              <a:ext cx="24309" cy="28939"/>
            </a:xfrm>
            <a:custGeom>
              <a:rect b="b" l="l" r="r" t="t"/>
              <a:pathLst>
                <a:path extrusionOk="0" h="1075" w="903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35"/>
            <p:cNvSpPr/>
            <p:nvPr/>
          </p:nvSpPr>
          <p:spPr>
            <a:xfrm>
              <a:off x="5496276" y="-1859418"/>
              <a:ext cx="24309" cy="28939"/>
            </a:xfrm>
            <a:custGeom>
              <a:rect b="b" l="l" r="r" t="t"/>
              <a:pathLst>
                <a:path extrusionOk="0" fill="none" h="1075" w="903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35"/>
            <p:cNvSpPr/>
            <p:nvPr/>
          </p:nvSpPr>
          <p:spPr>
            <a:xfrm>
              <a:off x="5526346" y="-1847843"/>
              <a:ext cx="24928" cy="29531"/>
            </a:xfrm>
            <a:custGeom>
              <a:rect b="b" l="l" r="r" t="t"/>
              <a:pathLst>
                <a:path extrusionOk="0" h="1097" w="926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35"/>
            <p:cNvSpPr/>
            <p:nvPr/>
          </p:nvSpPr>
          <p:spPr>
            <a:xfrm>
              <a:off x="5526346" y="-1847843"/>
              <a:ext cx="24928" cy="29531"/>
            </a:xfrm>
            <a:custGeom>
              <a:rect b="b" l="l" r="r" t="t"/>
              <a:pathLst>
                <a:path extrusionOk="0" fill="none" h="1097" w="926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35"/>
            <p:cNvSpPr/>
            <p:nvPr/>
          </p:nvSpPr>
          <p:spPr>
            <a:xfrm>
              <a:off x="5557035" y="-1835702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35"/>
            <p:cNvSpPr/>
            <p:nvPr/>
          </p:nvSpPr>
          <p:spPr>
            <a:xfrm>
              <a:off x="5557035" y="-1835702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35"/>
            <p:cNvSpPr/>
            <p:nvPr/>
          </p:nvSpPr>
          <p:spPr>
            <a:xfrm>
              <a:off x="5587696" y="-1824126"/>
              <a:ext cx="24336" cy="29531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35"/>
            <p:cNvSpPr/>
            <p:nvPr/>
          </p:nvSpPr>
          <p:spPr>
            <a:xfrm>
              <a:off x="5587696" y="-1824126"/>
              <a:ext cx="24336" cy="29531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35"/>
            <p:cNvSpPr/>
            <p:nvPr/>
          </p:nvSpPr>
          <p:spPr>
            <a:xfrm>
              <a:off x="5618358" y="-1811985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35"/>
            <p:cNvSpPr/>
            <p:nvPr/>
          </p:nvSpPr>
          <p:spPr>
            <a:xfrm>
              <a:off x="5618358" y="-1811985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35"/>
            <p:cNvSpPr/>
            <p:nvPr/>
          </p:nvSpPr>
          <p:spPr>
            <a:xfrm>
              <a:off x="5649047" y="-1800410"/>
              <a:ext cx="24336" cy="29558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35"/>
            <p:cNvSpPr/>
            <p:nvPr/>
          </p:nvSpPr>
          <p:spPr>
            <a:xfrm>
              <a:off x="5649047" y="-1800410"/>
              <a:ext cx="24336" cy="29558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35"/>
            <p:cNvSpPr/>
            <p:nvPr/>
          </p:nvSpPr>
          <p:spPr>
            <a:xfrm>
              <a:off x="5679709" y="-1788834"/>
              <a:ext cx="24336" cy="29558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35"/>
            <p:cNvSpPr/>
            <p:nvPr/>
          </p:nvSpPr>
          <p:spPr>
            <a:xfrm>
              <a:off x="5679709" y="-1788834"/>
              <a:ext cx="24336" cy="29558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35"/>
            <p:cNvSpPr/>
            <p:nvPr/>
          </p:nvSpPr>
          <p:spPr>
            <a:xfrm>
              <a:off x="5710371" y="-1776666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35"/>
            <p:cNvSpPr/>
            <p:nvPr/>
          </p:nvSpPr>
          <p:spPr>
            <a:xfrm>
              <a:off x="5710371" y="-1776666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35"/>
            <p:cNvSpPr/>
            <p:nvPr/>
          </p:nvSpPr>
          <p:spPr>
            <a:xfrm>
              <a:off x="5741060" y="-1765091"/>
              <a:ext cx="24309" cy="29531"/>
            </a:xfrm>
            <a:custGeom>
              <a:rect b="b" l="l" r="r" t="t"/>
              <a:pathLst>
                <a:path extrusionOk="0" h="1097" w="903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35"/>
            <p:cNvSpPr/>
            <p:nvPr/>
          </p:nvSpPr>
          <p:spPr>
            <a:xfrm>
              <a:off x="5741060" y="-1765091"/>
              <a:ext cx="24309" cy="29531"/>
            </a:xfrm>
            <a:custGeom>
              <a:rect b="b" l="l" r="r" t="t"/>
              <a:pathLst>
                <a:path extrusionOk="0" fill="none" h="1097" w="903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35"/>
            <p:cNvSpPr/>
            <p:nvPr/>
          </p:nvSpPr>
          <p:spPr>
            <a:xfrm>
              <a:off x="5771722" y="-1752950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35"/>
            <p:cNvSpPr/>
            <p:nvPr/>
          </p:nvSpPr>
          <p:spPr>
            <a:xfrm>
              <a:off x="5771722" y="-1752950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35"/>
            <p:cNvSpPr/>
            <p:nvPr/>
          </p:nvSpPr>
          <p:spPr>
            <a:xfrm>
              <a:off x="4810516" y="-2192176"/>
              <a:ext cx="54998" cy="100142"/>
            </a:xfrm>
            <a:custGeom>
              <a:rect b="b" l="l" r="r" t="t"/>
              <a:pathLst>
                <a:path extrusionOk="0" h="3720" w="2043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35"/>
            <p:cNvSpPr/>
            <p:nvPr/>
          </p:nvSpPr>
          <p:spPr>
            <a:xfrm>
              <a:off x="5319762" y="-2002956"/>
              <a:ext cx="55590" cy="100142"/>
            </a:xfrm>
            <a:custGeom>
              <a:rect b="b" l="l" r="r" t="t"/>
              <a:pathLst>
                <a:path extrusionOk="0" h="3720" w="2065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35"/>
            <p:cNvSpPr/>
            <p:nvPr/>
          </p:nvSpPr>
          <p:spPr>
            <a:xfrm>
              <a:off x="5319762" y="-2002956"/>
              <a:ext cx="55590" cy="100142"/>
            </a:xfrm>
            <a:custGeom>
              <a:rect b="b" l="l" r="r" t="t"/>
              <a:pathLst>
                <a:path extrusionOk="0" fill="none" h="3720" w="2065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35"/>
            <p:cNvSpPr/>
            <p:nvPr/>
          </p:nvSpPr>
          <p:spPr>
            <a:xfrm>
              <a:off x="6201123" y="-2203752"/>
              <a:ext cx="1138878" cy="693298"/>
            </a:xfrm>
            <a:custGeom>
              <a:rect b="b" l="l" r="r" t="t"/>
              <a:pathLst>
                <a:path extrusionOk="0" fill="none" h="25754" w="42306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35"/>
            <p:cNvSpPr/>
            <p:nvPr/>
          </p:nvSpPr>
          <p:spPr>
            <a:xfrm>
              <a:off x="4112615" y="-2335122"/>
              <a:ext cx="592" cy="4092"/>
            </a:xfrm>
            <a:custGeom>
              <a:rect b="b" l="l" r="r" t="t"/>
              <a:pathLst>
                <a:path extrusionOk="0" h="152" w="22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35"/>
            <p:cNvSpPr/>
            <p:nvPr/>
          </p:nvSpPr>
          <p:spPr>
            <a:xfrm>
              <a:off x="4112615" y="-2331057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35"/>
            <p:cNvSpPr/>
            <p:nvPr/>
          </p:nvSpPr>
          <p:spPr>
            <a:xfrm>
              <a:off x="4112615" y="-2331649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35"/>
            <p:cNvSpPr/>
            <p:nvPr/>
          </p:nvSpPr>
          <p:spPr>
            <a:xfrm>
              <a:off x="4112615" y="-2331649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35"/>
            <p:cNvSpPr/>
            <p:nvPr/>
          </p:nvSpPr>
          <p:spPr>
            <a:xfrm>
              <a:off x="4112615" y="-2332214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35"/>
            <p:cNvSpPr/>
            <p:nvPr/>
          </p:nvSpPr>
          <p:spPr>
            <a:xfrm>
              <a:off x="4112615" y="-2332806"/>
              <a:ext cx="27" cy="619"/>
            </a:xfrm>
            <a:custGeom>
              <a:rect b="b" l="l" r="r" t="t"/>
              <a:pathLst>
                <a:path extrusionOk="0" fill="none" h="23" w="1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35"/>
            <p:cNvSpPr/>
            <p:nvPr/>
          </p:nvSpPr>
          <p:spPr>
            <a:xfrm>
              <a:off x="4112615" y="-2332806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35"/>
            <p:cNvSpPr/>
            <p:nvPr/>
          </p:nvSpPr>
          <p:spPr>
            <a:xfrm>
              <a:off x="4112615" y="-2333372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35"/>
            <p:cNvSpPr/>
            <p:nvPr/>
          </p:nvSpPr>
          <p:spPr>
            <a:xfrm>
              <a:off x="4112615" y="-2333372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35"/>
            <p:cNvSpPr/>
            <p:nvPr/>
          </p:nvSpPr>
          <p:spPr>
            <a:xfrm>
              <a:off x="4112615" y="-2333964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35"/>
            <p:cNvSpPr/>
            <p:nvPr/>
          </p:nvSpPr>
          <p:spPr>
            <a:xfrm>
              <a:off x="4113180" y="-2333964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35"/>
            <p:cNvSpPr/>
            <p:nvPr/>
          </p:nvSpPr>
          <p:spPr>
            <a:xfrm>
              <a:off x="4113180" y="-2334529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35"/>
            <p:cNvSpPr/>
            <p:nvPr/>
          </p:nvSpPr>
          <p:spPr>
            <a:xfrm>
              <a:off x="4113180" y="-2335122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35"/>
            <p:cNvSpPr/>
            <p:nvPr/>
          </p:nvSpPr>
          <p:spPr>
            <a:xfrm>
              <a:off x="4112050" y="-2393565"/>
              <a:ext cx="2383066" cy="877915"/>
            </a:xfrm>
            <a:custGeom>
              <a:rect b="b" l="l" r="r" t="t"/>
              <a:pathLst>
                <a:path extrusionOk="0" h="32612" w="88524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35"/>
            <p:cNvSpPr/>
            <p:nvPr/>
          </p:nvSpPr>
          <p:spPr>
            <a:xfrm>
              <a:off x="5771722" y="-1752950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35"/>
            <p:cNvSpPr/>
            <p:nvPr/>
          </p:nvSpPr>
          <p:spPr>
            <a:xfrm>
              <a:off x="5741060" y="-1765091"/>
              <a:ext cx="24309" cy="29531"/>
            </a:xfrm>
            <a:custGeom>
              <a:rect b="b" l="l" r="r" t="t"/>
              <a:pathLst>
                <a:path extrusionOk="0" fill="none" h="1097" w="903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35"/>
            <p:cNvSpPr/>
            <p:nvPr/>
          </p:nvSpPr>
          <p:spPr>
            <a:xfrm>
              <a:off x="5710371" y="-1776666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35"/>
            <p:cNvSpPr/>
            <p:nvPr/>
          </p:nvSpPr>
          <p:spPr>
            <a:xfrm>
              <a:off x="4112050" y="-2393565"/>
              <a:ext cx="2383066" cy="877915"/>
            </a:xfrm>
            <a:custGeom>
              <a:rect b="b" l="l" r="r" t="t"/>
              <a:pathLst>
                <a:path extrusionOk="0" fill="none" h="32612" w="88524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35"/>
            <p:cNvSpPr/>
            <p:nvPr/>
          </p:nvSpPr>
          <p:spPr>
            <a:xfrm>
              <a:off x="4299521" y="-2265103"/>
              <a:ext cx="46922" cy="44606"/>
            </a:xfrm>
            <a:custGeom>
              <a:rect b="b" l="l" r="r" t="t"/>
              <a:pathLst>
                <a:path extrusionOk="0" fill="none" h="1657" w="1743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35"/>
            <p:cNvSpPr/>
            <p:nvPr/>
          </p:nvSpPr>
          <p:spPr>
            <a:xfrm>
              <a:off x="4379958" y="-2238479"/>
              <a:ext cx="16825" cy="6407"/>
            </a:xfrm>
            <a:custGeom>
              <a:rect b="b" l="l" r="r" t="t"/>
              <a:pathLst>
                <a:path extrusionOk="0" h="238" w="625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35"/>
            <p:cNvSpPr/>
            <p:nvPr/>
          </p:nvSpPr>
          <p:spPr>
            <a:xfrm>
              <a:off x="4379958" y="-2238479"/>
              <a:ext cx="16825" cy="6407"/>
            </a:xfrm>
            <a:custGeom>
              <a:rect b="b" l="l" r="r" t="t"/>
              <a:pathLst>
                <a:path extrusionOk="0" fill="none" h="238" w="625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35"/>
            <p:cNvSpPr/>
            <p:nvPr/>
          </p:nvSpPr>
          <p:spPr>
            <a:xfrm>
              <a:off x="4409489" y="-2228061"/>
              <a:ext cx="19113" cy="7565"/>
            </a:xfrm>
            <a:custGeom>
              <a:rect b="b" l="l" r="r" t="t"/>
              <a:pathLst>
                <a:path extrusionOk="0" h="281" w="71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35"/>
            <p:cNvSpPr/>
            <p:nvPr/>
          </p:nvSpPr>
          <p:spPr>
            <a:xfrm>
              <a:off x="4409489" y="-2228061"/>
              <a:ext cx="19113" cy="7565"/>
            </a:xfrm>
            <a:custGeom>
              <a:rect b="b" l="l" r="r" t="t"/>
              <a:pathLst>
                <a:path extrusionOk="0" fill="none" h="281" w="71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35"/>
            <p:cNvSpPr/>
            <p:nvPr/>
          </p:nvSpPr>
          <p:spPr>
            <a:xfrm>
              <a:off x="4439585" y="-2217643"/>
              <a:ext cx="20836" cy="8722"/>
            </a:xfrm>
            <a:custGeom>
              <a:rect b="b" l="l" r="r" t="t"/>
              <a:pathLst>
                <a:path extrusionOk="0" h="324" w="774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35"/>
            <p:cNvSpPr/>
            <p:nvPr/>
          </p:nvSpPr>
          <p:spPr>
            <a:xfrm>
              <a:off x="4439585" y="-2217643"/>
              <a:ext cx="20836" cy="8722"/>
            </a:xfrm>
            <a:custGeom>
              <a:rect b="b" l="l" r="r" t="t"/>
              <a:pathLst>
                <a:path extrusionOk="0" fill="none" h="324" w="774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35"/>
            <p:cNvSpPr/>
            <p:nvPr/>
          </p:nvSpPr>
          <p:spPr>
            <a:xfrm>
              <a:off x="4470247" y="-2207225"/>
              <a:ext cx="21428" cy="10445"/>
            </a:xfrm>
            <a:custGeom>
              <a:rect b="b" l="l" r="r" t="t"/>
              <a:pathLst>
                <a:path extrusionOk="0" h="388" w="796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35"/>
            <p:cNvSpPr/>
            <p:nvPr/>
          </p:nvSpPr>
          <p:spPr>
            <a:xfrm>
              <a:off x="4470247" y="-2207225"/>
              <a:ext cx="21428" cy="10445"/>
            </a:xfrm>
            <a:custGeom>
              <a:rect b="b" l="l" r="r" t="t"/>
              <a:pathLst>
                <a:path extrusionOk="0" fill="none" h="388" w="796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35"/>
            <p:cNvSpPr/>
            <p:nvPr/>
          </p:nvSpPr>
          <p:spPr>
            <a:xfrm>
              <a:off x="4500909" y="-2196214"/>
              <a:ext cx="22021" cy="11010"/>
            </a:xfrm>
            <a:custGeom>
              <a:rect b="b" l="l" r="r" t="t"/>
              <a:pathLst>
                <a:path extrusionOk="0" h="409" w="818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35"/>
            <p:cNvSpPr/>
            <p:nvPr/>
          </p:nvSpPr>
          <p:spPr>
            <a:xfrm>
              <a:off x="4500909" y="-2196214"/>
              <a:ext cx="22021" cy="11010"/>
            </a:xfrm>
            <a:custGeom>
              <a:rect b="b" l="l" r="r" t="t"/>
              <a:pathLst>
                <a:path extrusionOk="0" fill="none" h="409" w="818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35"/>
            <p:cNvSpPr/>
            <p:nvPr/>
          </p:nvSpPr>
          <p:spPr>
            <a:xfrm>
              <a:off x="4531598" y="-2185796"/>
              <a:ext cx="21994" cy="12733"/>
            </a:xfrm>
            <a:custGeom>
              <a:rect b="b" l="l" r="r" t="t"/>
              <a:pathLst>
                <a:path extrusionOk="0" h="473" w="817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35"/>
            <p:cNvSpPr/>
            <p:nvPr/>
          </p:nvSpPr>
          <p:spPr>
            <a:xfrm>
              <a:off x="4531598" y="-2185796"/>
              <a:ext cx="21994" cy="12733"/>
            </a:xfrm>
            <a:custGeom>
              <a:rect b="b" l="l" r="r" t="t"/>
              <a:pathLst>
                <a:path extrusionOk="0" fill="none" h="473" w="817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35"/>
            <p:cNvSpPr/>
            <p:nvPr/>
          </p:nvSpPr>
          <p:spPr>
            <a:xfrm>
              <a:off x="4562260" y="-2175405"/>
              <a:ext cx="22021" cy="13918"/>
            </a:xfrm>
            <a:custGeom>
              <a:rect b="b" l="l" r="r" t="t"/>
              <a:pathLst>
                <a:path extrusionOk="0" h="517" w="818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35"/>
            <p:cNvSpPr/>
            <p:nvPr/>
          </p:nvSpPr>
          <p:spPr>
            <a:xfrm>
              <a:off x="4562260" y="-2175405"/>
              <a:ext cx="22021" cy="13918"/>
            </a:xfrm>
            <a:custGeom>
              <a:rect b="b" l="l" r="r" t="t"/>
              <a:pathLst>
                <a:path extrusionOk="0" fill="none" h="517" w="818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35"/>
            <p:cNvSpPr/>
            <p:nvPr/>
          </p:nvSpPr>
          <p:spPr>
            <a:xfrm>
              <a:off x="4592922" y="-2164395"/>
              <a:ext cx="22021" cy="15075"/>
            </a:xfrm>
            <a:custGeom>
              <a:rect b="b" l="l" r="r" t="t"/>
              <a:pathLst>
                <a:path extrusionOk="0" h="560" w="818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35"/>
            <p:cNvSpPr/>
            <p:nvPr/>
          </p:nvSpPr>
          <p:spPr>
            <a:xfrm>
              <a:off x="4592922" y="-2164395"/>
              <a:ext cx="22021" cy="15075"/>
            </a:xfrm>
            <a:custGeom>
              <a:rect b="b" l="l" r="r" t="t"/>
              <a:pathLst>
                <a:path extrusionOk="0" fill="none" h="560" w="818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35"/>
            <p:cNvSpPr/>
            <p:nvPr/>
          </p:nvSpPr>
          <p:spPr>
            <a:xfrm>
              <a:off x="4623611" y="-2153977"/>
              <a:ext cx="22586" cy="16233"/>
            </a:xfrm>
            <a:custGeom>
              <a:rect b="b" l="l" r="r" t="t"/>
              <a:pathLst>
                <a:path extrusionOk="0" h="603" w="839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35"/>
            <p:cNvSpPr/>
            <p:nvPr/>
          </p:nvSpPr>
          <p:spPr>
            <a:xfrm>
              <a:off x="4623611" y="-2153977"/>
              <a:ext cx="22586" cy="16233"/>
            </a:xfrm>
            <a:custGeom>
              <a:rect b="b" l="l" r="r" t="t"/>
              <a:pathLst>
                <a:path extrusionOk="0" fill="none" h="603" w="839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35"/>
            <p:cNvSpPr/>
            <p:nvPr/>
          </p:nvSpPr>
          <p:spPr>
            <a:xfrm>
              <a:off x="4653680" y="-2143559"/>
              <a:ext cx="23178" cy="17390"/>
            </a:xfrm>
            <a:custGeom>
              <a:rect b="b" l="l" r="r" t="t"/>
              <a:pathLst>
                <a:path extrusionOk="0" h="646" w="861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35"/>
            <p:cNvSpPr/>
            <p:nvPr/>
          </p:nvSpPr>
          <p:spPr>
            <a:xfrm>
              <a:off x="4653680" y="-2143559"/>
              <a:ext cx="23178" cy="17390"/>
            </a:xfrm>
            <a:custGeom>
              <a:rect b="b" l="l" r="r" t="t"/>
              <a:pathLst>
                <a:path extrusionOk="0" fill="none" h="646" w="861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35"/>
            <p:cNvSpPr/>
            <p:nvPr/>
          </p:nvSpPr>
          <p:spPr>
            <a:xfrm>
              <a:off x="4684369" y="-2132575"/>
              <a:ext cx="23178" cy="18548"/>
            </a:xfrm>
            <a:custGeom>
              <a:rect b="b" l="l" r="r" t="t"/>
              <a:pathLst>
                <a:path extrusionOk="0" h="689" w="861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35"/>
            <p:cNvSpPr/>
            <p:nvPr/>
          </p:nvSpPr>
          <p:spPr>
            <a:xfrm>
              <a:off x="4684369" y="-2132575"/>
              <a:ext cx="23178" cy="18548"/>
            </a:xfrm>
            <a:custGeom>
              <a:rect b="b" l="l" r="r" t="t"/>
              <a:pathLst>
                <a:path extrusionOk="0" fill="none" h="689" w="861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35"/>
            <p:cNvSpPr/>
            <p:nvPr/>
          </p:nvSpPr>
          <p:spPr>
            <a:xfrm>
              <a:off x="4715031" y="-2122157"/>
              <a:ext cx="23178" cy="19705"/>
            </a:xfrm>
            <a:custGeom>
              <a:rect b="b" l="l" r="r" t="t"/>
              <a:pathLst>
                <a:path extrusionOk="0" h="732" w="861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35"/>
            <p:cNvSpPr/>
            <p:nvPr/>
          </p:nvSpPr>
          <p:spPr>
            <a:xfrm>
              <a:off x="4715031" y="-2122157"/>
              <a:ext cx="23178" cy="19705"/>
            </a:xfrm>
            <a:custGeom>
              <a:rect b="b" l="l" r="r" t="t"/>
              <a:pathLst>
                <a:path extrusionOk="0" fill="none" h="732" w="861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35"/>
            <p:cNvSpPr/>
            <p:nvPr/>
          </p:nvSpPr>
          <p:spPr>
            <a:xfrm>
              <a:off x="4745693" y="-2111739"/>
              <a:ext cx="23178" cy="21428"/>
            </a:xfrm>
            <a:custGeom>
              <a:rect b="b" l="l" r="r" t="t"/>
              <a:pathLst>
                <a:path extrusionOk="0" h="796" w="861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35"/>
            <p:cNvSpPr/>
            <p:nvPr/>
          </p:nvSpPr>
          <p:spPr>
            <a:xfrm>
              <a:off x="4745693" y="-2111739"/>
              <a:ext cx="23178" cy="21428"/>
            </a:xfrm>
            <a:custGeom>
              <a:rect b="b" l="l" r="r" t="t"/>
              <a:pathLst>
                <a:path extrusionOk="0" fill="none" h="796" w="861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35"/>
            <p:cNvSpPr/>
            <p:nvPr/>
          </p:nvSpPr>
          <p:spPr>
            <a:xfrm>
              <a:off x="4892111" y="-2061399"/>
              <a:ext cx="5222" cy="1777"/>
            </a:xfrm>
            <a:custGeom>
              <a:rect b="b" l="l" r="r" t="t"/>
              <a:pathLst>
                <a:path extrusionOk="0" h="66" w="194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35"/>
            <p:cNvSpPr/>
            <p:nvPr/>
          </p:nvSpPr>
          <p:spPr>
            <a:xfrm>
              <a:off x="4892111" y="-2061399"/>
              <a:ext cx="5222" cy="1777"/>
            </a:xfrm>
            <a:custGeom>
              <a:rect b="b" l="l" r="r" t="t"/>
              <a:pathLst>
                <a:path extrusionOk="0" fill="none" h="66" w="194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35"/>
            <p:cNvSpPr/>
            <p:nvPr/>
          </p:nvSpPr>
          <p:spPr>
            <a:xfrm>
              <a:off x="4912354" y="-2054454"/>
              <a:ext cx="17983" cy="6972"/>
            </a:xfrm>
            <a:custGeom>
              <a:rect b="b" l="l" r="r" t="t"/>
              <a:pathLst>
                <a:path extrusionOk="0" h="259" w="668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35"/>
            <p:cNvSpPr/>
            <p:nvPr/>
          </p:nvSpPr>
          <p:spPr>
            <a:xfrm>
              <a:off x="4912354" y="-2054454"/>
              <a:ext cx="17983" cy="6972"/>
            </a:xfrm>
            <a:custGeom>
              <a:rect b="b" l="l" r="r" t="t"/>
              <a:pathLst>
                <a:path extrusionOk="0" fill="none" h="259" w="668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35"/>
            <p:cNvSpPr/>
            <p:nvPr/>
          </p:nvSpPr>
          <p:spPr>
            <a:xfrm>
              <a:off x="4942451" y="-2044036"/>
              <a:ext cx="19705" cy="8130"/>
            </a:xfrm>
            <a:custGeom>
              <a:rect b="b" l="l" r="r" t="t"/>
              <a:pathLst>
                <a:path extrusionOk="0" h="302" w="732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35"/>
            <p:cNvSpPr/>
            <p:nvPr/>
          </p:nvSpPr>
          <p:spPr>
            <a:xfrm>
              <a:off x="4942451" y="-2044036"/>
              <a:ext cx="19705" cy="8130"/>
            </a:xfrm>
            <a:custGeom>
              <a:rect b="b" l="l" r="r" t="t"/>
              <a:pathLst>
                <a:path extrusionOk="0" fill="none" h="302" w="732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35"/>
            <p:cNvSpPr/>
            <p:nvPr/>
          </p:nvSpPr>
          <p:spPr>
            <a:xfrm>
              <a:off x="4972548" y="-2033618"/>
              <a:ext cx="21428" cy="9880"/>
            </a:xfrm>
            <a:custGeom>
              <a:rect b="b" l="l" r="r" t="t"/>
              <a:pathLst>
                <a:path extrusionOk="0" h="367" w="796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35"/>
            <p:cNvSpPr/>
            <p:nvPr/>
          </p:nvSpPr>
          <p:spPr>
            <a:xfrm>
              <a:off x="4972548" y="-2033618"/>
              <a:ext cx="21428" cy="9880"/>
            </a:xfrm>
            <a:custGeom>
              <a:rect b="b" l="l" r="r" t="t"/>
              <a:pathLst>
                <a:path extrusionOk="0" fill="none" h="367" w="796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35"/>
            <p:cNvSpPr/>
            <p:nvPr/>
          </p:nvSpPr>
          <p:spPr>
            <a:xfrm>
              <a:off x="5003209" y="-2023199"/>
              <a:ext cx="22021" cy="11037"/>
            </a:xfrm>
            <a:custGeom>
              <a:rect b="b" l="l" r="r" t="t"/>
              <a:pathLst>
                <a:path extrusionOk="0" h="410" w="818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35"/>
            <p:cNvSpPr/>
            <p:nvPr/>
          </p:nvSpPr>
          <p:spPr>
            <a:xfrm>
              <a:off x="5003209" y="-2023199"/>
              <a:ext cx="22021" cy="11037"/>
            </a:xfrm>
            <a:custGeom>
              <a:rect b="b" l="l" r="r" t="t"/>
              <a:pathLst>
                <a:path extrusionOk="0" fill="none" h="410" w="818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35"/>
            <p:cNvSpPr/>
            <p:nvPr/>
          </p:nvSpPr>
          <p:spPr>
            <a:xfrm>
              <a:off x="5033898" y="-2012189"/>
              <a:ext cx="22021" cy="11576"/>
            </a:xfrm>
            <a:custGeom>
              <a:rect b="b" l="l" r="r" t="t"/>
              <a:pathLst>
                <a:path extrusionOk="0" h="430" w="818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35"/>
            <p:cNvSpPr/>
            <p:nvPr/>
          </p:nvSpPr>
          <p:spPr>
            <a:xfrm>
              <a:off x="5033898" y="-2012189"/>
              <a:ext cx="22021" cy="11576"/>
            </a:xfrm>
            <a:custGeom>
              <a:rect b="b" l="l" r="r" t="t"/>
              <a:pathLst>
                <a:path extrusionOk="0" fill="none" h="430" w="818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35"/>
            <p:cNvSpPr/>
            <p:nvPr/>
          </p:nvSpPr>
          <p:spPr>
            <a:xfrm>
              <a:off x="5064560" y="-2001798"/>
              <a:ext cx="22021" cy="13352"/>
            </a:xfrm>
            <a:custGeom>
              <a:rect b="b" l="l" r="r" t="t"/>
              <a:pathLst>
                <a:path extrusionOk="0" h="496" w="818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35"/>
            <p:cNvSpPr/>
            <p:nvPr/>
          </p:nvSpPr>
          <p:spPr>
            <a:xfrm>
              <a:off x="5064560" y="-2001798"/>
              <a:ext cx="22021" cy="13352"/>
            </a:xfrm>
            <a:custGeom>
              <a:rect b="b" l="l" r="r" t="t"/>
              <a:pathLst>
                <a:path extrusionOk="0" fill="none" h="496" w="818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35"/>
            <p:cNvSpPr/>
            <p:nvPr/>
          </p:nvSpPr>
          <p:spPr>
            <a:xfrm>
              <a:off x="5095222" y="-1991380"/>
              <a:ext cx="22613" cy="14510"/>
            </a:xfrm>
            <a:custGeom>
              <a:rect b="b" l="l" r="r" t="t"/>
              <a:pathLst>
                <a:path extrusionOk="0" h="539" w="84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35"/>
            <p:cNvSpPr/>
            <p:nvPr/>
          </p:nvSpPr>
          <p:spPr>
            <a:xfrm>
              <a:off x="5095222" y="-1991380"/>
              <a:ext cx="22613" cy="14510"/>
            </a:xfrm>
            <a:custGeom>
              <a:rect b="b" l="l" r="r" t="t"/>
              <a:pathLst>
                <a:path extrusionOk="0" fill="none" h="539" w="84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35"/>
            <p:cNvSpPr/>
            <p:nvPr/>
          </p:nvSpPr>
          <p:spPr>
            <a:xfrm>
              <a:off x="5125911" y="-1980370"/>
              <a:ext cx="22586" cy="15641"/>
            </a:xfrm>
            <a:custGeom>
              <a:rect b="b" l="l" r="r" t="t"/>
              <a:pathLst>
                <a:path extrusionOk="0" h="581" w="839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35"/>
            <p:cNvSpPr/>
            <p:nvPr/>
          </p:nvSpPr>
          <p:spPr>
            <a:xfrm>
              <a:off x="5125911" y="-1980370"/>
              <a:ext cx="22586" cy="15641"/>
            </a:xfrm>
            <a:custGeom>
              <a:rect b="b" l="l" r="r" t="t"/>
              <a:pathLst>
                <a:path extrusionOk="0" fill="none" h="581" w="839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35"/>
            <p:cNvSpPr/>
            <p:nvPr/>
          </p:nvSpPr>
          <p:spPr>
            <a:xfrm>
              <a:off x="5156573" y="-1969952"/>
              <a:ext cx="22586" cy="16798"/>
            </a:xfrm>
            <a:custGeom>
              <a:rect b="b" l="l" r="r" t="t"/>
              <a:pathLst>
                <a:path extrusionOk="0" h="624" w="839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35"/>
            <p:cNvSpPr/>
            <p:nvPr/>
          </p:nvSpPr>
          <p:spPr>
            <a:xfrm>
              <a:off x="5156573" y="-1969952"/>
              <a:ext cx="22586" cy="16798"/>
            </a:xfrm>
            <a:custGeom>
              <a:rect b="b" l="l" r="r" t="t"/>
              <a:pathLst>
                <a:path extrusionOk="0" fill="none" h="624" w="839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35"/>
            <p:cNvSpPr/>
            <p:nvPr/>
          </p:nvSpPr>
          <p:spPr>
            <a:xfrm>
              <a:off x="5187235" y="-1959534"/>
              <a:ext cx="22613" cy="18548"/>
            </a:xfrm>
            <a:custGeom>
              <a:rect b="b" l="l" r="r" t="t"/>
              <a:pathLst>
                <a:path extrusionOk="0" h="689" w="84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35"/>
            <p:cNvSpPr/>
            <p:nvPr/>
          </p:nvSpPr>
          <p:spPr>
            <a:xfrm>
              <a:off x="5187235" y="-1959534"/>
              <a:ext cx="22613" cy="18548"/>
            </a:xfrm>
            <a:custGeom>
              <a:rect b="b" l="l" r="r" t="t"/>
              <a:pathLst>
                <a:path extrusionOk="0" fill="none" h="689" w="84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35"/>
            <p:cNvSpPr/>
            <p:nvPr/>
          </p:nvSpPr>
          <p:spPr>
            <a:xfrm>
              <a:off x="5217923" y="-1948550"/>
              <a:ext cx="23178" cy="19140"/>
            </a:xfrm>
            <a:custGeom>
              <a:rect b="b" l="l" r="r" t="t"/>
              <a:pathLst>
                <a:path extrusionOk="0" h="711" w="861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35"/>
            <p:cNvSpPr/>
            <p:nvPr/>
          </p:nvSpPr>
          <p:spPr>
            <a:xfrm>
              <a:off x="5217923" y="-1948550"/>
              <a:ext cx="23178" cy="19140"/>
            </a:xfrm>
            <a:custGeom>
              <a:rect b="b" l="l" r="r" t="t"/>
              <a:pathLst>
                <a:path extrusionOk="0" fill="none" h="711" w="861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35"/>
            <p:cNvSpPr/>
            <p:nvPr/>
          </p:nvSpPr>
          <p:spPr>
            <a:xfrm>
              <a:off x="6506665" y="-1590918"/>
              <a:ext cx="657413" cy="105930"/>
            </a:xfrm>
            <a:custGeom>
              <a:rect b="b" l="l" r="r" t="t"/>
              <a:pathLst>
                <a:path extrusionOk="0" h="3935" w="24421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35"/>
            <p:cNvSpPr/>
            <p:nvPr/>
          </p:nvSpPr>
          <p:spPr>
            <a:xfrm>
              <a:off x="6503192" y="-1515111"/>
              <a:ext cx="27" cy="619"/>
            </a:xfrm>
            <a:custGeom>
              <a:rect b="b" l="l" r="r" t="t"/>
              <a:pathLst>
                <a:path extrusionOk="0" fill="none" h="23" w="1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35"/>
            <p:cNvSpPr/>
            <p:nvPr/>
          </p:nvSpPr>
          <p:spPr>
            <a:xfrm>
              <a:off x="6502034" y="-1515111"/>
              <a:ext cx="592" cy="27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35"/>
            <p:cNvSpPr/>
            <p:nvPr/>
          </p:nvSpPr>
          <p:spPr>
            <a:xfrm>
              <a:off x="6501442" y="-1515111"/>
              <a:ext cx="619" cy="27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35"/>
            <p:cNvSpPr/>
            <p:nvPr/>
          </p:nvSpPr>
          <p:spPr>
            <a:xfrm>
              <a:off x="6500877" y="-1515111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35"/>
            <p:cNvSpPr/>
            <p:nvPr/>
          </p:nvSpPr>
          <p:spPr>
            <a:xfrm>
              <a:off x="6499719" y="-1515111"/>
              <a:ext cx="592" cy="27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35"/>
            <p:cNvSpPr/>
            <p:nvPr/>
          </p:nvSpPr>
          <p:spPr>
            <a:xfrm>
              <a:off x="6499127" y="-1515111"/>
              <a:ext cx="619" cy="27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35"/>
            <p:cNvSpPr/>
            <p:nvPr/>
          </p:nvSpPr>
          <p:spPr>
            <a:xfrm>
              <a:off x="6498562" y="-1515111"/>
              <a:ext cx="592" cy="27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35"/>
            <p:cNvSpPr/>
            <p:nvPr/>
          </p:nvSpPr>
          <p:spPr>
            <a:xfrm>
              <a:off x="6497404" y="-1515111"/>
              <a:ext cx="592" cy="27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35"/>
            <p:cNvSpPr/>
            <p:nvPr/>
          </p:nvSpPr>
          <p:spPr>
            <a:xfrm>
              <a:off x="6496812" y="-1515111"/>
              <a:ext cx="619" cy="27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35"/>
            <p:cNvSpPr/>
            <p:nvPr/>
          </p:nvSpPr>
          <p:spPr>
            <a:xfrm>
              <a:off x="6496246" y="-1515677"/>
              <a:ext cx="592" cy="592"/>
            </a:xfrm>
            <a:custGeom>
              <a:rect b="b" l="l" r="r" t="t"/>
              <a:pathLst>
                <a:path extrusionOk="0" fill="none" h="22" w="22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35"/>
            <p:cNvSpPr/>
            <p:nvPr/>
          </p:nvSpPr>
          <p:spPr>
            <a:xfrm>
              <a:off x="6495089" y="-1515677"/>
              <a:ext cx="1184" cy="27"/>
            </a:xfrm>
            <a:custGeom>
              <a:rect b="b" l="l" r="r" t="t"/>
              <a:pathLst>
                <a:path extrusionOk="0" fill="none" h="1" w="44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35"/>
            <p:cNvSpPr/>
            <p:nvPr/>
          </p:nvSpPr>
          <p:spPr>
            <a:xfrm>
              <a:off x="6506665" y="-1590918"/>
              <a:ext cx="657413" cy="105930"/>
            </a:xfrm>
            <a:custGeom>
              <a:rect b="b" l="l" r="r" t="t"/>
              <a:pathLst>
                <a:path extrusionOk="0" fill="none" h="3935" w="24421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35"/>
            <p:cNvSpPr/>
            <p:nvPr/>
          </p:nvSpPr>
          <p:spPr>
            <a:xfrm>
              <a:off x="5248585" y="-1938132"/>
              <a:ext cx="23178" cy="20271"/>
            </a:xfrm>
            <a:custGeom>
              <a:rect b="b" l="l" r="r" t="t"/>
              <a:pathLst>
                <a:path extrusionOk="0" h="753" w="861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35"/>
            <p:cNvSpPr/>
            <p:nvPr/>
          </p:nvSpPr>
          <p:spPr>
            <a:xfrm>
              <a:off x="5248585" y="-1938132"/>
              <a:ext cx="23178" cy="20271"/>
            </a:xfrm>
            <a:custGeom>
              <a:rect b="b" l="l" r="r" t="t"/>
              <a:pathLst>
                <a:path extrusionOk="0" fill="none" h="753" w="861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35"/>
            <p:cNvSpPr/>
            <p:nvPr/>
          </p:nvSpPr>
          <p:spPr>
            <a:xfrm>
              <a:off x="5404264" y="-1884319"/>
              <a:ext cx="23151" cy="18548"/>
            </a:xfrm>
            <a:custGeom>
              <a:rect b="b" l="l" r="r" t="t"/>
              <a:pathLst>
                <a:path extrusionOk="0" h="689" w="86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35"/>
            <p:cNvSpPr/>
            <p:nvPr/>
          </p:nvSpPr>
          <p:spPr>
            <a:xfrm>
              <a:off x="5404264" y="-1884319"/>
              <a:ext cx="23151" cy="18548"/>
            </a:xfrm>
            <a:custGeom>
              <a:rect b="b" l="l" r="r" t="t"/>
              <a:pathLst>
                <a:path extrusionOk="0" fill="none" h="689" w="86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35"/>
            <p:cNvSpPr/>
            <p:nvPr/>
          </p:nvSpPr>
          <p:spPr>
            <a:xfrm>
              <a:off x="5434925" y="-1873901"/>
              <a:ext cx="23178" cy="20298"/>
            </a:xfrm>
            <a:custGeom>
              <a:rect b="b" l="l" r="r" t="t"/>
              <a:pathLst>
                <a:path extrusionOk="0" h="754" w="861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35"/>
            <p:cNvSpPr/>
            <p:nvPr/>
          </p:nvSpPr>
          <p:spPr>
            <a:xfrm>
              <a:off x="5434925" y="-1873901"/>
              <a:ext cx="23178" cy="20298"/>
            </a:xfrm>
            <a:custGeom>
              <a:rect b="b" l="l" r="r" t="t"/>
              <a:pathLst>
                <a:path extrusionOk="0" fill="none" h="754" w="861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35"/>
            <p:cNvSpPr/>
            <p:nvPr/>
          </p:nvSpPr>
          <p:spPr>
            <a:xfrm>
              <a:off x="5465587" y="-1863483"/>
              <a:ext cx="23178" cy="21455"/>
            </a:xfrm>
            <a:custGeom>
              <a:rect b="b" l="l" r="r" t="t"/>
              <a:pathLst>
                <a:path extrusionOk="0" h="797" w="861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35"/>
            <p:cNvSpPr/>
            <p:nvPr/>
          </p:nvSpPr>
          <p:spPr>
            <a:xfrm>
              <a:off x="5465587" y="-1863483"/>
              <a:ext cx="23178" cy="21455"/>
            </a:xfrm>
            <a:custGeom>
              <a:rect b="b" l="l" r="r" t="t"/>
              <a:pathLst>
                <a:path extrusionOk="0" fill="none" h="797" w="861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35"/>
            <p:cNvSpPr/>
            <p:nvPr/>
          </p:nvSpPr>
          <p:spPr>
            <a:xfrm>
              <a:off x="5496276" y="-1853065"/>
              <a:ext cx="23151" cy="22586"/>
            </a:xfrm>
            <a:custGeom>
              <a:rect b="b" l="l" r="r" t="t"/>
              <a:pathLst>
                <a:path extrusionOk="0" h="839" w="86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35"/>
            <p:cNvSpPr/>
            <p:nvPr/>
          </p:nvSpPr>
          <p:spPr>
            <a:xfrm>
              <a:off x="5496276" y="-1853065"/>
              <a:ext cx="23151" cy="22586"/>
            </a:xfrm>
            <a:custGeom>
              <a:rect b="b" l="l" r="r" t="t"/>
              <a:pathLst>
                <a:path extrusionOk="0" fill="none" h="839" w="86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35"/>
            <p:cNvSpPr/>
            <p:nvPr/>
          </p:nvSpPr>
          <p:spPr>
            <a:xfrm>
              <a:off x="5526346" y="-1842055"/>
              <a:ext cx="24336" cy="23743"/>
            </a:xfrm>
            <a:custGeom>
              <a:rect b="b" l="l" r="r" t="t"/>
              <a:pathLst>
                <a:path extrusionOk="0" h="882" w="904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35"/>
            <p:cNvSpPr/>
            <p:nvPr/>
          </p:nvSpPr>
          <p:spPr>
            <a:xfrm>
              <a:off x="5526346" y="-1842055"/>
              <a:ext cx="24336" cy="23743"/>
            </a:xfrm>
            <a:custGeom>
              <a:rect b="b" l="l" r="r" t="t"/>
              <a:pathLst>
                <a:path extrusionOk="0" fill="none" h="882" w="904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35"/>
            <p:cNvSpPr/>
            <p:nvPr/>
          </p:nvSpPr>
          <p:spPr>
            <a:xfrm>
              <a:off x="5557035" y="-1831637"/>
              <a:ext cx="24336" cy="24901"/>
            </a:xfrm>
            <a:custGeom>
              <a:rect b="b" l="l" r="r" t="t"/>
              <a:pathLst>
                <a:path extrusionOk="0" h="925" w="904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35"/>
            <p:cNvSpPr/>
            <p:nvPr/>
          </p:nvSpPr>
          <p:spPr>
            <a:xfrm>
              <a:off x="5557035" y="-1831637"/>
              <a:ext cx="24336" cy="24901"/>
            </a:xfrm>
            <a:custGeom>
              <a:rect b="b" l="l" r="r" t="t"/>
              <a:pathLst>
                <a:path extrusionOk="0" fill="none" h="925" w="904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35"/>
            <p:cNvSpPr/>
            <p:nvPr/>
          </p:nvSpPr>
          <p:spPr>
            <a:xfrm>
              <a:off x="5587696" y="-1821246"/>
              <a:ext cx="24336" cy="26651"/>
            </a:xfrm>
            <a:custGeom>
              <a:rect b="b" l="l" r="r" t="t"/>
              <a:pathLst>
                <a:path extrusionOk="0" h="990" w="904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35"/>
            <p:cNvSpPr/>
            <p:nvPr/>
          </p:nvSpPr>
          <p:spPr>
            <a:xfrm>
              <a:off x="5587696" y="-1821246"/>
              <a:ext cx="24336" cy="26651"/>
            </a:xfrm>
            <a:custGeom>
              <a:rect b="b" l="l" r="r" t="t"/>
              <a:pathLst>
                <a:path extrusionOk="0" fill="none" h="990" w="904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35"/>
            <p:cNvSpPr/>
            <p:nvPr/>
          </p:nvSpPr>
          <p:spPr>
            <a:xfrm>
              <a:off x="5618358" y="-1810235"/>
              <a:ext cx="24336" cy="27216"/>
            </a:xfrm>
            <a:custGeom>
              <a:rect b="b" l="l" r="r" t="t"/>
              <a:pathLst>
                <a:path extrusionOk="0" h="1011" w="904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35"/>
            <p:cNvSpPr/>
            <p:nvPr/>
          </p:nvSpPr>
          <p:spPr>
            <a:xfrm>
              <a:off x="5618358" y="-1810235"/>
              <a:ext cx="24336" cy="27216"/>
            </a:xfrm>
            <a:custGeom>
              <a:rect b="b" l="l" r="r" t="t"/>
              <a:pathLst>
                <a:path extrusionOk="0" fill="none" h="1011" w="904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35"/>
            <p:cNvSpPr/>
            <p:nvPr/>
          </p:nvSpPr>
          <p:spPr>
            <a:xfrm>
              <a:off x="5649047" y="-1799252"/>
              <a:ext cx="24336" cy="28401"/>
            </a:xfrm>
            <a:custGeom>
              <a:rect b="b" l="l" r="r" t="t"/>
              <a:pathLst>
                <a:path extrusionOk="0" h="1055" w="904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35"/>
            <p:cNvSpPr/>
            <p:nvPr/>
          </p:nvSpPr>
          <p:spPr>
            <a:xfrm>
              <a:off x="5649047" y="-1799252"/>
              <a:ext cx="24336" cy="28401"/>
            </a:xfrm>
            <a:custGeom>
              <a:rect b="b" l="l" r="r" t="t"/>
              <a:pathLst>
                <a:path extrusionOk="0" fill="none" h="1055" w="904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35"/>
            <p:cNvSpPr/>
            <p:nvPr/>
          </p:nvSpPr>
          <p:spPr>
            <a:xfrm>
              <a:off x="5679709" y="-1788242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35"/>
            <p:cNvSpPr/>
            <p:nvPr/>
          </p:nvSpPr>
          <p:spPr>
            <a:xfrm>
              <a:off x="5679709" y="-1788242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35"/>
            <p:cNvSpPr/>
            <p:nvPr/>
          </p:nvSpPr>
          <p:spPr>
            <a:xfrm>
              <a:off x="5710371" y="-1776666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35"/>
            <p:cNvSpPr/>
            <p:nvPr/>
          </p:nvSpPr>
          <p:spPr>
            <a:xfrm>
              <a:off x="5710371" y="-1776666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35"/>
            <p:cNvSpPr/>
            <p:nvPr/>
          </p:nvSpPr>
          <p:spPr>
            <a:xfrm>
              <a:off x="5741060" y="-1765091"/>
              <a:ext cx="24309" cy="29531"/>
            </a:xfrm>
            <a:custGeom>
              <a:rect b="b" l="l" r="r" t="t"/>
              <a:pathLst>
                <a:path extrusionOk="0" h="1097" w="903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35"/>
            <p:cNvSpPr/>
            <p:nvPr/>
          </p:nvSpPr>
          <p:spPr>
            <a:xfrm>
              <a:off x="5741060" y="-1765091"/>
              <a:ext cx="24309" cy="29531"/>
            </a:xfrm>
            <a:custGeom>
              <a:rect b="b" l="l" r="r" t="t"/>
              <a:pathLst>
                <a:path extrusionOk="0" fill="none" h="1097" w="903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35"/>
            <p:cNvSpPr/>
            <p:nvPr/>
          </p:nvSpPr>
          <p:spPr>
            <a:xfrm>
              <a:off x="5771722" y="-1752950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35"/>
            <p:cNvSpPr/>
            <p:nvPr/>
          </p:nvSpPr>
          <p:spPr>
            <a:xfrm>
              <a:off x="5771722" y="-1752950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35"/>
            <p:cNvSpPr/>
            <p:nvPr/>
          </p:nvSpPr>
          <p:spPr>
            <a:xfrm>
              <a:off x="5348701" y="-1903998"/>
              <a:ext cx="2342" cy="619"/>
            </a:xfrm>
            <a:custGeom>
              <a:rect b="b" l="l" r="r" t="t"/>
              <a:pathLst>
                <a:path extrusionOk="0" h="23" w="87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35"/>
            <p:cNvSpPr/>
            <p:nvPr/>
          </p:nvSpPr>
          <p:spPr>
            <a:xfrm>
              <a:off x="5348701" y="-1903998"/>
              <a:ext cx="2342" cy="619"/>
            </a:xfrm>
            <a:custGeom>
              <a:rect b="b" l="l" r="r" t="t"/>
              <a:pathLst>
                <a:path extrusionOk="0" fill="none" h="23" w="87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35"/>
            <p:cNvSpPr/>
            <p:nvPr/>
          </p:nvSpPr>
          <p:spPr>
            <a:xfrm>
              <a:off x="6201123" y="-1637786"/>
              <a:ext cx="479176" cy="127332"/>
            </a:xfrm>
            <a:custGeom>
              <a:rect b="b" l="l" r="r" t="t"/>
              <a:pathLst>
                <a:path extrusionOk="0" h="4730" w="1780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35"/>
            <p:cNvSpPr/>
            <p:nvPr/>
          </p:nvSpPr>
          <p:spPr>
            <a:xfrm>
              <a:off x="6201123" y="-1637786"/>
              <a:ext cx="479176" cy="127332"/>
            </a:xfrm>
            <a:custGeom>
              <a:rect b="b" l="l" r="r" t="t"/>
              <a:pathLst>
                <a:path extrusionOk="0" fill="none" h="4730" w="1780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35"/>
            <p:cNvSpPr/>
            <p:nvPr/>
          </p:nvSpPr>
          <p:spPr>
            <a:xfrm>
              <a:off x="4748600" y="-2040563"/>
              <a:ext cx="792256" cy="877915"/>
            </a:xfrm>
            <a:custGeom>
              <a:rect b="b" l="l" r="r" t="t"/>
              <a:pathLst>
                <a:path extrusionOk="0" h="32612" w="2943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35"/>
            <p:cNvSpPr/>
            <p:nvPr/>
          </p:nvSpPr>
          <p:spPr>
            <a:xfrm>
              <a:off x="6585944" y="-1608282"/>
              <a:ext cx="424771" cy="335665"/>
            </a:xfrm>
            <a:custGeom>
              <a:rect b="b" l="l" r="r" t="t"/>
              <a:pathLst>
                <a:path extrusionOk="0" h="12469" w="15779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35"/>
            <p:cNvSpPr/>
            <p:nvPr/>
          </p:nvSpPr>
          <p:spPr>
            <a:xfrm>
              <a:off x="4876497" y="-2033618"/>
              <a:ext cx="664359" cy="837966"/>
            </a:xfrm>
            <a:custGeom>
              <a:rect b="b" l="l" r="r" t="t"/>
              <a:pathLst>
                <a:path extrusionOk="0" h="31128" w="24679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35"/>
            <p:cNvSpPr/>
            <p:nvPr/>
          </p:nvSpPr>
          <p:spPr>
            <a:xfrm>
              <a:off x="5422758" y="-2454431"/>
              <a:ext cx="1784150" cy="497105"/>
            </a:xfrm>
            <a:custGeom>
              <a:rect b="b" l="l" r="r" t="t"/>
              <a:pathLst>
                <a:path extrusionOk="0" h="18466" w="66276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35"/>
            <p:cNvSpPr/>
            <p:nvPr/>
          </p:nvSpPr>
          <p:spPr>
            <a:xfrm>
              <a:off x="6425635" y="-1879097"/>
              <a:ext cx="149325" cy="112283"/>
            </a:xfrm>
            <a:custGeom>
              <a:rect b="b" l="l" r="r" t="t"/>
              <a:pathLst>
                <a:path extrusionOk="0" h="4171" w="5547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35"/>
            <p:cNvSpPr/>
            <p:nvPr/>
          </p:nvSpPr>
          <p:spPr>
            <a:xfrm>
              <a:off x="6425635" y="-1879097"/>
              <a:ext cx="149325" cy="112283"/>
            </a:xfrm>
            <a:custGeom>
              <a:rect b="b" l="l" r="r" t="t"/>
              <a:pathLst>
                <a:path extrusionOk="0" fill="none" h="4171" w="5547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35"/>
            <p:cNvSpPr/>
            <p:nvPr/>
          </p:nvSpPr>
          <p:spPr>
            <a:xfrm>
              <a:off x="6440684" y="-1860010"/>
              <a:ext cx="159178" cy="67165"/>
            </a:xfrm>
            <a:custGeom>
              <a:rect b="b" l="l" r="r" t="t"/>
              <a:pathLst>
                <a:path extrusionOk="0" h="2495" w="5913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35"/>
            <p:cNvSpPr/>
            <p:nvPr/>
          </p:nvSpPr>
          <p:spPr>
            <a:xfrm>
              <a:off x="6974830" y="-1636063"/>
              <a:ext cx="50933" cy="24336"/>
            </a:xfrm>
            <a:custGeom>
              <a:rect b="b" l="l" r="r" t="t"/>
              <a:pathLst>
                <a:path extrusionOk="0" h="904" w="18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35"/>
            <p:cNvSpPr/>
            <p:nvPr/>
          </p:nvSpPr>
          <p:spPr>
            <a:xfrm>
              <a:off x="6974830" y="-1636063"/>
              <a:ext cx="50933" cy="24336"/>
            </a:xfrm>
            <a:custGeom>
              <a:rect b="b" l="l" r="r" t="t"/>
              <a:pathLst>
                <a:path extrusionOk="0" fill="none" h="904" w="18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35"/>
            <p:cNvSpPr/>
            <p:nvPr/>
          </p:nvSpPr>
          <p:spPr>
            <a:xfrm>
              <a:off x="6779795" y="-1685246"/>
              <a:ext cx="245968" cy="73519"/>
            </a:xfrm>
            <a:custGeom>
              <a:rect b="b" l="l" r="r" t="t"/>
              <a:pathLst>
                <a:path extrusionOk="0" h="2731" w="9137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35"/>
            <p:cNvSpPr/>
            <p:nvPr/>
          </p:nvSpPr>
          <p:spPr>
            <a:xfrm>
              <a:off x="6779795" y="-1685246"/>
              <a:ext cx="245968" cy="73519"/>
            </a:xfrm>
            <a:custGeom>
              <a:rect b="b" l="l" r="r" t="t"/>
              <a:pathLst>
                <a:path extrusionOk="0" fill="none" h="2731" w="9137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35"/>
            <p:cNvSpPr/>
            <p:nvPr/>
          </p:nvSpPr>
          <p:spPr>
            <a:xfrm>
              <a:off x="6824347" y="-1698544"/>
              <a:ext cx="150510" cy="68296"/>
            </a:xfrm>
            <a:custGeom>
              <a:rect b="b" l="l" r="r" t="t"/>
              <a:pathLst>
                <a:path extrusionOk="0" h="2537" w="5591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35"/>
            <p:cNvSpPr/>
            <p:nvPr/>
          </p:nvSpPr>
          <p:spPr>
            <a:xfrm>
              <a:off x="6533288" y="-1808512"/>
              <a:ext cx="311357" cy="152825"/>
            </a:xfrm>
            <a:custGeom>
              <a:rect b="b" l="l" r="r" t="t"/>
              <a:pathLst>
                <a:path extrusionOk="0" h="5677" w="11566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35"/>
            <p:cNvSpPr/>
            <p:nvPr/>
          </p:nvSpPr>
          <p:spPr>
            <a:xfrm>
              <a:off x="6533288" y="-1808512"/>
              <a:ext cx="311357" cy="152825"/>
            </a:xfrm>
            <a:custGeom>
              <a:rect b="b" l="l" r="r" t="t"/>
              <a:pathLst>
                <a:path extrusionOk="0" fill="none" h="5677" w="11566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1" name="Google Shape;3511;p35"/>
          <p:cNvGrpSpPr/>
          <p:nvPr/>
        </p:nvGrpSpPr>
        <p:grpSpPr>
          <a:xfrm flipH="1">
            <a:off x="6365673" y="3938138"/>
            <a:ext cx="811246" cy="1205364"/>
            <a:chOff x="8044750" y="-1789024"/>
            <a:chExt cx="811246" cy="1205364"/>
          </a:xfrm>
        </p:grpSpPr>
        <p:sp>
          <p:nvSpPr>
            <p:cNvPr id="3512" name="Google Shape;3512;p35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35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35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35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35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35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35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35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35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35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35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35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35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35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35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35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35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35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35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35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3" name="Shape 5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4" name="Google Shape;5214;p44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Missing Values</a:t>
            </a:r>
            <a:endParaRPr/>
          </a:p>
        </p:txBody>
      </p:sp>
      <p:pic>
        <p:nvPicPr>
          <p:cNvPr id="5215" name="Google Shape;52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25" y="986750"/>
            <a:ext cx="5943600" cy="39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9" name="Shape 5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Google Shape;5220;p45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Visualization: Histograms</a:t>
            </a:r>
            <a:endParaRPr/>
          </a:p>
        </p:txBody>
      </p:sp>
      <p:pic>
        <p:nvPicPr>
          <p:cNvPr id="5221" name="Google Shape;52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391950"/>
            <a:ext cx="594360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5" name="Shape 5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6" name="Google Shape;5226;p46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Visualization: Count plots</a:t>
            </a:r>
            <a:endParaRPr/>
          </a:p>
        </p:txBody>
      </p:sp>
      <p:pic>
        <p:nvPicPr>
          <p:cNvPr id="5227" name="Google Shape;52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025" y="1130125"/>
            <a:ext cx="5945041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1" name="Shape 5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" name="Google Shape;5232;p47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Visualization: Box plots </a:t>
            </a:r>
            <a:r>
              <a:rPr lang="en" sz="2500">
                <a:solidFill>
                  <a:srgbClr val="4A86E8"/>
                </a:solidFill>
              </a:rPr>
              <a:t>(Identifying outliers)</a:t>
            </a:r>
            <a:endParaRPr sz="2500"/>
          </a:p>
        </p:txBody>
      </p:sp>
      <p:pic>
        <p:nvPicPr>
          <p:cNvPr id="5233" name="Google Shape;52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400" y="986750"/>
            <a:ext cx="4572000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4" name="Google Shape;523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475" y="4259450"/>
            <a:ext cx="6315075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8" name="Shape 5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9" name="Google Shape;5239;p48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Visualization: Prior class distribution</a:t>
            </a:r>
            <a:endParaRPr sz="2500"/>
          </a:p>
        </p:txBody>
      </p:sp>
      <p:pic>
        <p:nvPicPr>
          <p:cNvPr id="5240" name="Google Shape;52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525" y="1051850"/>
            <a:ext cx="333375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1" name="Google Shape;524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7875" y="3658125"/>
            <a:ext cx="59436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5" name="Shape 5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6" name="Google Shape;5246;p49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Visualization: Correlation</a:t>
            </a:r>
            <a:endParaRPr sz="2500"/>
          </a:p>
        </p:txBody>
      </p:sp>
      <p:pic>
        <p:nvPicPr>
          <p:cNvPr id="5247" name="Google Shape;52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300" y="1028700"/>
            <a:ext cx="54864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1" name="Shape 5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2" name="Google Shape;5252;p50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Visualization: Correlation</a:t>
            </a:r>
            <a:endParaRPr sz="2500"/>
          </a:p>
        </p:txBody>
      </p:sp>
      <p:pic>
        <p:nvPicPr>
          <p:cNvPr id="5253" name="Google Shape;52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750" y="1535500"/>
            <a:ext cx="59436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4" name="Google Shape;525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725" y="2176538"/>
            <a:ext cx="641032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5" name="Google Shape;525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3750" y="3484350"/>
            <a:ext cx="5943600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9" name="Shape 5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Google Shape;5260;p51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Visualization: </a:t>
            </a:r>
            <a:r>
              <a:rPr lang="en">
                <a:solidFill>
                  <a:srgbClr val="4A86E8"/>
                </a:solidFill>
              </a:rPr>
              <a:t>Features</a:t>
            </a:r>
            <a:r>
              <a:rPr lang="en">
                <a:solidFill>
                  <a:srgbClr val="4A86E8"/>
                </a:solidFill>
              </a:rPr>
              <a:t> with satisfaction</a:t>
            </a:r>
            <a:endParaRPr sz="2500"/>
          </a:p>
        </p:txBody>
      </p:sp>
      <p:pic>
        <p:nvPicPr>
          <p:cNvPr id="5261" name="Google Shape;52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750" y="1051850"/>
            <a:ext cx="5762625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5" name="Shape 5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6" name="Google Shape;5266;p52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Visualization: Features with satisfaction</a:t>
            </a:r>
            <a:endParaRPr sz="2500"/>
          </a:p>
        </p:txBody>
      </p:sp>
      <p:pic>
        <p:nvPicPr>
          <p:cNvPr id="5267" name="Google Shape;52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500" y="1300625"/>
            <a:ext cx="5943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1" name="Shape 5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2" name="Google Shape;5272;p53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Visualization: Features with satisfaction</a:t>
            </a:r>
            <a:endParaRPr sz="2500"/>
          </a:p>
        </p:txBody>
      </p:sp>
      <p:pic>
        <p:nvPicPr>
          <p:cNvPr id="5273" name="Google Shape;527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875" y="1051850"/>
            <a:ext cx="5943600" cy="384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5" name="Shape 3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6" name="Google Shape;3536;p36"/>
          <p:cNvSpPr/>
          <p:nvPr/>
        </p:nvSpPr>
        <p:spPr>
          <a:xfrm>
            <a:off x="4845294" y="3076015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7" name="Google Shape;3537;p36"/>
          <p:cNvSpPr/>
          <p:nvPr/>
        </p:nvSpPr>
        <p:spPr>
          <a:xfrm>
            <a:off x="4845294" y="1586865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8" name="Google Shape;3538;p36"/>
          <p:cNvSpPr/>
          <p:nvPr/>
        </p:nvSpPr>
        <p:spPr>
          <a:xfrm>
            <a:off x="1275130" y="3076015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9" name="Google Shape;3539;p36"/>
          <p:cNvSpPr/>
          <p:nvPr/>
        </p:nvSpPr>
        <p:spPr>
          <a:xfrm>
            <a:off x="1275130" y="1586865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0" name="Google Shape;3540;p36"/>
          <p:cNvSpPr txBox="1"/>
          <p:nvPr>
            <p:ph idx="4" type="title"/>
          </p:nvPr>
        </p:nvSpPr>
        <p:spPr>
          <a:xfrm>
            <a:off x="1287289" y="1748315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541" name="Google Shape;3541;p36"/>
          <p:cNvSpPr txBox="1"/>
          <p:nvPr>
            <p:ph idx="6" type="title"/>
          </p:nvPr>
        </p:nvSpPr>
        <p:spPr>
          <a:xfrm>
            <a:off x="613075" y="308035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6</a:t>
            </a:r>
            <a:endParaRPr i="1"/>
          </a:p>
        </p:txBody>
      </p:sp>
      <p:sp>
        <p:nvSpPr>
          <p:cNvPr id="3542" name="Google Shape;3542;p36"/>
          <p:cNvSpPr txBox="1"/>
          <p:nvPr>
            <p:ph type="title"/>
          </p:nvPr>
        </p:nvSpPr>
        <p:spPr>
          <a:xfrm>
            <a:off x="2191329" y="1800390"/>
            <a:ext cx="2340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Asmaa Adel</a:t>
            </a:r>
            <a:endParaRPr/>
          </a:p>
        </p:txBody>
      </p:sp>
      <p:sp>
        <p:nvSpPr>
          <p:cNvPr id="3543" name="Google Shape;3543;p36"/>
          <p:cNvSpPr txBox="1"/>
          <p:nvPr>
            <p:ph idx="2" type="title"/>
          </p:nvPr>
        </p:nvSpPr>
        <p:spPr>
          <a:xfrm flipH="1">
            <a:off x="5763220" y="1783531"/>
            <a:ext cx="23409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Samaa Hazem</a:t>
            </a:r>
            <a:endParaRPr/>
          </a:p>
        </p:txBody>
      </p:sp>
      <p:sp>
        <p:nvSpPr>
          <p:cNvPr id="3544" name="Google Shape;3544;p36"/>
          <p:cNvSpPr txBox="1"/>
          <p:nvPr>
            <p:ph idx="7" type="title"/>
          </p:nvPr>
        </p:nvSpPr>
        <p:spPr>
          <a:xfrm>
            <a:off x="2191329" y="3251573"/>
            <a:ext cx="2340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Norhan Reda</a:t>
            </a:r>
            <a:endParaRPr/>
          </a:p>
        </p:txBody>
      </p:sp>
      <p:sp>
        <p:nvSpPr>
          <p:cNvPr id="3545" name="Google Shape;3545;p36"/>
          <p:cNvSpPr txBox="1"/>
          <p:nvPr>
            <p:ph idx="9" type="title"/>
          </p:nvPr>
        </p:nvSpPr>
        <p:spPr>
          <a:xfrm flipH="1">
            <a:off x="5763220" y="3251574"/>
            <a:ext cx="23409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Hoda Gamal</a:t>
            </a:r>
            <a:endParaRPr/>
          </a:p>
        </p:txBody>
      </p:sp>
      <p:sp>
        <p:nvSpPr>
          <p:cNvPr id="3546" name="Google Shape;3546;p36"/>
          <p:cNvSpPr txBox="1"/>
          <p:nvPr>
            <p:ph idx="14" type="title"/>
          </p:nvPr>
        </p:nvSpPr>
        <p:spPr>
          <a:xfrm>
            <a:off x="1287289" y="3205815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547" name="Google Shape;3547;p36"/>
          <p:cNvSpPr txBox="1"/>
          <p:nvPr>
            <p:ph idx="5" type="title"/>
          </p:nvPr>
        </p:nvSpPr>
        <p:spPr>
          <a:xfrm flipH="1">
            <a:off x="4857464" y="1748315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548" name="Google Shape;3548;p36"/>
          <p:cNvSpPr txBox="1"/>
          <p:nvPr>
            <p:ph idx="15" type="title"/>
          </p:nvPr>
        </p:nvSpPr>
        <p:spPr>
          <a:xfrm flipH="1">
            <a:off x="4857464" y="3205815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grpSp>
        <p:nvGrpSpPr>
          <p:cNvPr id="3549" name="Google Shape;3549;p36"/>
          <p:cNvGrpSpPr/>
          <p:nvPr/>
        </p:nvGrpSpPr>
        <p:grpSpPr>
          <a:xfrm>
            <a:off x="7776719" y="1136566"/>
            <a:ext cx="1143167" cy="451268"/>
            <a:chOff x="5454775" y="-1447800"/>
            <a:chExt cx="3232025" cy="1275850"/>
          </a:xfrm>
        </p:grpSpPr>
        <p:sp>
          <p:nvSpPr>
            <p:cNvPr id="3550" name="Google Shape;3550;p36"/>
            <p:cNvSpPr/>
            <p:nvPr/>
          </p:nvSpPr>
          <p:spPr>
            <a:xfrm>
              <a:off x="6602150" y="-685750"/>
              <a:ext cx="252600" cy="513800"/>
            </a:xfrm>
            <a:custGeom>
              <a:rect b="b" l="l" r="r" t="t"/>
              <a:pathLst>
                <a:path extrusionOk="0" h="20552" w="10104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36"/>
            <p:cNvSpPr/>
            <p:nvPr/>
          </p:nvSpPr>
          <p:spPr>
            <a:xfrm>
              <a:off x="6602150" y="-685750"/>
              <a:ext cx="252600" cy="513800"/>
            </a:xfrm>
            <a:custGeom>
              <a:rect b="b" l="l" r="r" t="t"/>
              <a:pathLst>
                <a:path extrusionOk="0" h="20552" w="10104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36"/>
            <p:cNvSpPr/>
            <p:nvPr/>
          </p:nvSpPr>
          <p:spPr>
            <a:xfrm>
              <a:off x="7163750" y="-1223175"/>
              <a:ext cx="698675" cy="294000"/>
            </a:xfrm>
            <a:custGeom>
              <a:rect b="b" l="l" r="r" t="t"/>
              <a:pathLst>
                <a:path extrusionOk="0" h="11760" w="27947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36"/>
            <p:cNvSpPr/>
            <p:nvPr/>
          </p:nvSpPr>
          <p:spPr>
            <a:xfrm>
              <a:off x="7163750" y="-1223175"/>
              <a:ext cx="698675" cy="294000"/>
            </a:xfrm>
            <a:custGeom>
              <a:rect b="b" l="l" r="r" t="t"/>
              <a:pathLst>
                <a:path extrusionOk="0" h="11760" w="27947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36"/>
            <p:cNvSpPr/>
            <p:nvPr/>
          </p:nvSpPr>
          <p:spPr>
            <a:xfrm>
              <a:off x="7169125" y="-1359675"/>
              <a:ext cx="489075" cy="148350"/>
            </a:xfrm>
            <a:custGeom>
              <a:rect b="b" l="l" r="r" t="t"/>
              <a:pathLst>
                <a:path extrusionOk="0" h="5934" w="19563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36"/>
            <p:cNvSpPr/>
            <p:nvPr/>
          </p:nvSpPr>
          <p:spPr>
            <a:xfrm>
              <a:off x="6634925" y="-1230150"/>
              <a:ext cx="489075" cy="148350"/>
            </a:xfrm>
            <a:custGeom>
              <a:rect b="b" l="l" r="r" t="t"/>
              <a:pathLst>
                <a:path extrusionOk="0" h="5934" w="19563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36"/>
            <p:cNvSpPr/>
            <p:nvPr/>
          </p:nvSpPr>
          <p:spPr>
            <a:xfrm>
              <a:off x="7169125" y="-1317750"/>
              <a:ext cx="489075" cy="106425"/>
            </a:xfrm>
            <a:custGeom>
              <a:rect b="b" l="l" r="r" t="t"/>
              <a:pathLst>
                <a:path extrusionOk="0" h="4257" w="19563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36"/>
            <p:cNvSpPr/>
            <p:nvPr/>
          </p:nvSpPr>
          <p:spPr>
            <a:xfrm>
              <a:off x="6637075" y="-1200600"/>
              <a:ext cx="486925" cy="98375"/>
            </a:xfrm>
            <a:custGeom>
              <a:rect b="b" l="l" r="r" t="t"/>
              <a:pathLst>
                <a:path extrusionOk="0" h="3935" w="19477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36"/>
            <p:cNvSpPr/>
            <p:nvPr/>
          </p:nvSpPr>
          <p:spPr>
            <a:xfrm>
              <a:off x="6059900" y="-765300"/>
              <a:ext cx="419750" cy="224125"/>
            </a:xfrm>
            <a:custGeom>
              <a:rect b="b" l="l" r="r" t="t"/>
              <a:pathLst>
                <a:path extrusionOk="0" h="8965" w="1679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36"/>
            <p:cNvSpPr/>
            <p:nvPr/>
          </p:nvSpPr>
          <p:spPr>
            <a:xfrm>
              <a:off x="6124925" y="-528300"/>
              <a:ext cx="420275" cy="223600"/>
            </a:xfrm>
            <a:custGeom>
              <a:rect b="b" l="l" r="r" t="t"/>
              <a:pathLst>
                <a:path extrusionOk="0" h="8944" w="16811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36"/>
            <p:cNvSpPr/>
            <p:nvPr/>
          </p:nvSpPr>
          <p:spPr>
            <a:xfrm>
              <a:off x="6188875" y="-758850"/>
              <a:ext cx="290775" cy="217675"/>
            </a:xfrm>
            <a:custGeom>
              <a:rect b="b" l="l" r="r" t="t"/>
              <a:pathLst>
                <a:path extrusionOk="0" h="8707" w="11631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36"/>
            <p:cNvSpPr/>
            <p:nvPr/>
          </p:nvSpPr>
          <p:spPr>
            <a:xfrm>
              <a:off x="6298500" y="-511625"/>
              <a:ext cx="246700" cy="206925"/>
            </a:xfrm>
            <a:custGeom>
              <a:rect b="b" l="l" r="r" t="t"/>
              <a:pathLst>
                <a:path extrusionOk="0" h="8277" w="9868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36"/>
            <p:cNvSpPr/>
            <p:nvPr/>
          </p:nvSpPr>
          <p:spPr>
            <a:xfrm>
              <a:off x="7983850" y="-790550"/>
              <a:ext cx="702950" cy="257450"/>
            </a:xfrm>
            <a:custGeom>
              <a:rect b="b" l="l" r="r" t="t"/>
              <a:pathLst>
                <a:path extrusionOk="0" h="10298" w="28118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36"/>
            <p:cNvSpPr/>
            <p:nvPr/>
          </p:nvSpPr>
          <p:spPr>
            <a:xfrm>
              <a:off x="7983850" y="-790550"/>
              <a:ext cx="702950" cy="257450"/>
            </a:xfrm>
            <a:custGeom>
              <a:rect b="b" l="l" r="r" t="t"/>
              <a:pathLst>
                <a:path extrusionOk="0" fill="none" h="10298" w="28118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36"/>
            <p:cNvSpPr/>
            <p:nvPr/>
          </p:nvSpPr>
          <p:spPr>
            <a:xfrm>
              <a:off x="5454775" y="-1404825"/>
              <a:ext cx="2837025" cy="933525"/>
            </a:xfrm>
            <a:custGeom>
              <a:rect b="b" l="l" r="r" t="t"/>
              <a:pathLst>
                <a:path extrusionOk="0" h="37341" w="113481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36"/>
            <p:cNvSpPr/>
            <p:nvPr/>
          </p:nvSpPr>
          <p:spPr>
            <a:xfrm>
              <a:off x="5454775" y="-1404825"/>
              <a:ext cx="2837025" cy="933525"/>
            </a:xfrm>
            <a:custGeom>
              <a:rect b="b" l="l" r="r" t="t"/>
              <a:pathLst>
                <a:path extrusionOk="0" fill="none" h="37341" w="113481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36"/>
            <p:cNvSpPr/>
            <p:nvPr/>
          </p:nvSpPr>
          <p:spPr>
            <a:xfrm>
              <a:off x="7617325" y="-1163525"/>
              <a:ext cx="835175" cy="557325"/>
            </a:xfrm>
            <a:custGeom>
              <a:rect b="b" l="l" r="r" t="t"/>
              <a:pathLst>
                <a:path extrusionOk="0" h="22293" w="33407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36"/>
            <p:cNvSpPr/>
            <p:nvPr/>
          </p:nvSpPr>
          <p:spPr>
            <a:xfrm>
              <a:off x="6672000" y="-1447800"/>
              <a:ext cx="1656900" cy="461650"/>
            </a:xfrm>
            <a:custGeom>
              <a:rect b="b" l="l" r="r" t="t"/>
              <a:pathLst>
                <a:path extrusionOk="0" h="18466" w="66276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36"/>
            <p:cNvSpPr/>
            <p:nvPr/>
          </p:nvSpPr>
          <p:spPr>
            <a:xfrm>
              <a:off x="5536975" y="-1344100"/>
              <a:ext cx="50550" cy="59700"/>
            </a:xfrm>
            <a:custGeom>
              <a:rect b="b" l="l" r="r" t="t"/>
              <a:pathLst>
                <a:path extrusionOk="0" h="2388" w="2022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36"/>
            <p:cNvSpPr/>
            <p:nvPr/>
          </p:nvSpPr>
          <p:spPr>
            <a:xfrm>
              <a:off x="5628875" y="-1247350"/>
              <a:ext cx="51625" cy="93000"/>
            </a:xfrm>
            <a:custGeom>
              <a:rect b="b" l="l" r="r" t="t"/>
              <a:pathLst>
                <a:path extrusionOk="0" h="3720" w="2065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36"/>
            <p:cNvSpPr/>
            <p:nvPr/>
          </p:nvSpPr>
          <p:spPr>
            <a:xfrm>
              <a:off x="5628875" y="-1247350"/>
              <a:ext cx="51625" cy="93000"/>
            </a:xfrm>
            <a:custGeom>
              <a:rect b="b" l="l" r="r" t="t"/>
              <a:pathLst>
                <a:path extrusionOk="0" fill="none" h="3720" w="2065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36"/>
            <p:cNvSpPr/>
            <p:nvPr/>
          </p:nvSpPr>
          <p:spPr>
            <a:xfrm>
              <a:off x="5701975" y="-1192550"/>
              <a:ext cx="23125" cy="27450"/>
            </a:xfrm>
            <a:custGeom>
              <a:rect b="b" l="l" r="r" t="t"/>
              <a:pathLst>
                <a:path extrusionOk="0" h="1098" w="925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36"/>
            <p:cNvSpPr/>
            <p:nvPr/>
          </p:nvSpPr>
          <p:spPr>
            <a:xfrm>
              <a:off x="5701975" y="-1192550"/>
              <a:ext cx="23125" cy="27450"/>
            </a:xfrm>
            <a:custGeom>
              <a:rect b="b" l="l" r="r" t="t"/>
              <a:pathLst>
                <a:path extrusionOk="0" fill="none" h="1098" w="925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36"/>
            <p:cNvSpPr/>
            <p:nvPr/>
          </p:nvSpPr>
          <p:spPr>
            <a:xfrm>
              <a:off x="5730450" y="-1181800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36"/>
            <p:cNvSpPr/>
            <p:nvPr/>
          </p:nvSpPr>
          <p:spPr>
            <a:xfrm>
              <a:off x="5730450" y="-1181800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36"/>
            <p:cNvSpPr/>
            <p:nvPr/>
          </p:nvSpPr>
          <p:spPr>
            <a:xfrm>
              <a:off x="5758950" y="-1170500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36"/>
            <p:cNvSpPr/>
            <p:nvPr/>
          </p:nvSpPr>
          <p:spPr>
            <a:xfrm>
              <a:off x="5758950" y="-1170500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36"/>
            <p:cNvSpPr/>
            <p:nvPr/>
          </p:nvSpPr>
          <p:spPr>
            <a:xfrm>
              <a:off x="5787425" y="-11597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36"/>
            <p:cNvSpPr/>
            <p:nvPr/>
          </p:nvSpPr>
          <p:spPr>
            <a:xfrm>
              <a:off x="5787425" y="-11597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36"/>
            <p:cNvSpPr/>
            <p:nvPr/>
          </p:nvSpPr>
          <p:spPr>
            <a:xfrm>
              <a:off x="5815900" y="-11484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36"/>
            <p:cNvSpPr/>
            <p:nvPr/>
          </p:nvSpPr>
          <p:spPr>
            <a:xfrm>
              <a:off x="5815900" y="-11484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36"/>
            <p:cNvSpPr/>
            <p:nvPr/>
          </p:nvSpPr>
          <p:spPr>
            <a:xfrm>
              <a:off x="5844400" y="-11377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36"/>
            <p:cNvSpPr/>
            <p:nvPr/>
          </p:nvSpPr>
          <p:spPr>
            <a:xfrm>
              <a:off x="5844400" y="-11377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36"/>
            <p:cNvSpPr/>
            <p:nvPr/>
          </p:nvSpPr>
          <p:spPr>
            <a:xfrm>
              <a:off x="5872875" y="-112642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36"/>
            <p:cNvSpPr/>
            <p:nvPr/>
          </p:nvSpPr>
          <p:spPr>
            <a:xfrm>
              <a:off x="5872875" y="-112642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36"/>
            <p:cNvSpPr/>
            <p:nvPr/>
          </p:nvSpPr>
          <p:spPr>
            <a:xfrm>
              <a:off x="5901350" y="-1115700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36"/>
            <p:cNvSpPr/>
            <p:nvPr/>
          </p:nvSpPr>
          <p:spPr>
            <a:xfrm>
              <a:off x="5901350" y="-1115700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36"/>
            <p:cNvSpPr/>
            <p:nvPr/>
          </p:nvSpPr>
          <p:spPr>
            <a:xfrm>
              <a:off x="5929850" y="-1104950"/>
              <a:ext cx="22575" cy="27450"/>
            </a:xfrm>
            <a:custGeom>
              <a:rect b="b" l="l" r="r" t="t"/>
              <a:pathLst>
                <a:path extrusionOk="0" h="1098" w="903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36"/>
            <p:cNvSpPr/>
            <p:nvPr/>
          </p:nvSpPr>
          <p:spPr>
            <a:xfrm>
              <a:off x="5929850" y="-1104950"/>
              <a:ext cx="22575" cy="27450"/>
            </a:xfrm>
            <a:custGeom>
              <a:rect b="b" l="l" r="r" t="t"/>
              <a:pathLst>
                <a:path extrusionOk="0" fill="none" h="1098" w="903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36"/>
            <p:cNvSpPr/>
            <p:nvPr/>
          </p:nvSpPr>
          <p:spPr>
            <a:xfrm>
              <a:off x="5957775" y="-1093650"/>
              <a:ext cx="23150" cy="26900"/>
            </a:xfrm>
            <a:custGeom>
              <a:rect b="b" l="l" r="r" t="t"/>
              <a:pathLst>
                <a:path extrusionOk="0" h="1076" w="926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36"/>
            <p:cNvSpPr/>
            <p:nvPr/>
          </p:nvSpPr>
          <p:spPr>
            <a:xfrm>
              <a:off x="5957775" y="-1093650"/>
              <a:ext cx="23150" cy="26900"/>
            </a:xfrm>
            <a:custGeom>
              <a:rect b="b" l="l" r="r" t="t"/>
              <a:pathLst>
                <a:path extrusionOk="0" fill="none" h="1076" w="926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36"/>
            <p:cNvSpPr/>
            <p:nvPr/>
          </p:nvSpPr>
          <p:spPr>
            <a:xfrm>
              <a:off x="5986275" y="-108290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36"/>
            <p:cNvSpPr/>
            <p:nvPr/>
          </p:nvSpPr>
          <p:spPr>
            <a:xfrm>
              <a:off x="5986275" y="-108290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36"/>
            <p:cNvSpPr/>
            <p:nvPr/>
          </p:nvSpPr>
          <p:spPr>
            <a:xfrm>
              <a:off x="6014750" y="-10716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36"/>
            <p:cNvSpPr/>
            <p:nvPr/>
          </p:nvSpPr>
          <p:spPr>
            <a:xfrm>
              <a:off x="6014750" y="-10716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36"/>
            <p:cNvSpPr/>
            <p:nvPr/>
          </p:nvSpPr>
          <p:spPr>
            <a:xfrm>
              <a:off x="6043225" y="-1060875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36"/>
            <p:cNvSpPr/>
            <p:nvPr/>
          </p:nvSpPr>
          <p:spPr>
            <a:xfrm>
              <a:off x="6043225" y="-1060875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36"/>
            <p:cNvSpPr/>
            <p:nvPr/>
          </p:nvSpPr>
          <p:spPr>
            <a:xfrm>
              <a:off x="6169000" y="-1031850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36"/>
            <p:cNvSpPr/>
            <p:nvPr/>
          </p:nvSpPr>
          <p:spPr>
            <a:xfrm>
              <a:off x="6169000" y="-1031850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36"/>
            <p:cNvSpPr/>
            <p:nvPr/>
          </p:nvSpPr>
          <p:spPr>
            <a:xfrm>
              <a:off x="6197475" y="-102110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36"/>
            <p:cNvSpPr/>
            <p:nvPr/>
          </p:nvSpPr>
          <p:spPr>
            <a:xfrm>
              <a:off x="6197475" y="-102110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36"/>
            <p:cNvSpPr/>
            <p:nvPr/>
          </p:nvSpPr>
          <p:spPr>
            <a:xfrm>
              <a:off x="6225950" y="-10098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36"/>
            <p:cNvSpPr/>
            <p:nvPr/>
          </p:nvSpPr>
          <p:spPr>
            <a:xfrm>
              <a:off x="6225950" y="-10098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36"/>
            <p:cNvSpPr/>
            <p:nvPr/>
          </p:nvSpPr>
          <p:spPr>
            <a:xfrm>
              <a:off x="6254450" y="-999075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36"/>
            <p:cNvSpPr/>
            <p:nvPr/>
          </p:nvSpPr>
          <p:spPr>
            <a:xfrm>
              <a:off x="6254450" y="-999075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36"/>
            <p:cNvSpPr/>
            <p:nvPr/>
          </p:nvSpPr>
          <p:spPr>
            <a:xfrm>
              <a:off x="6282375" y="-988325"/>
              <a:ext cx="23150" cy="27450"/>
            </a:xfrm>
            <a:custGeom>
              <a:rect b="b" l="l" r="r" t="t"/>
              <a:pathLst>
                <a:path extrusionOk="0" h="1098" w="926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36"/>
            <p:cNvSpPr/>
            <p:nvPr/>
          </p:nvSpPr>
          <p:spPr>
            <a:xfrm>
              <a:off x="6282375" y="-988325"/>
              <a:ext cx="23150" cy="27450"/>
            </a:xfrm>
            <a:custGeom>
              <a:rect b="b" l="l" r="r" t="t"/>
              <a:pathLst>
                <a:path extrusionOk="0" fill="none" h="1098" w="926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36"/>
            <p:cNvSpPr/>
            <p:nvPr/>
          </p:nvSpPr>
          <p:spPr>
            <a:xfrm>
              <a:off x="6310875" y="-97702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36"/>
            <p:cNvSpPr/>
            <p:nvPr/>
          </p:nvSpPr>
          <p:spPr>
            <a:xfrm>
              <a:off x="6310875" y="-97702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36"/>
            <p:cNvSpPr/>
            <p:nvPr/>
          </p:nvSpPr>
          <p:spPr>
            <a:xfrm>
              <a:off x="6339350" y="-966275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36"/>
            <p:cNvSpPr/>
            <p:nvPr/>
          </p:nvSpPr>
          <p:spPr>
            <a:xfrm>
              <a:off x="6339350" y="-966275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36"/>
            <p:cNvSpPr/>
            <p:nvPr/>
          </p:nvSpPr>
          <p:spPr>
            <a:xfrm>
              <a:off x="6367825" y="-95500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36"/>
            <p:cNvSpPr/>
            <p:nvPr/>
          </p:nvSpPr>
          <p:spPr>
            <a:xfrm>
              <a:off x="6367825" y="-95500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36"/>
            <p:cNvSpPr/>
            <p:nvPr/>
          </p:nvSpPr>
          <p:spPr>
            <a:xfrm>
              <a:off x="6396325" y="-9442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36"/>
            <p:cNvSpPr/>
            <p:nvPr/>
          </p:nvSpPr>
          <p:spPr>
            <a:xfrm>
              <a:off x="6396325" y="-9442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36"/>
            <p:cNvSpPr/>
            <p:nvPr/>
          </p:nvSpPr>
          <p:spPr>
            <a:xfrm>
              <a:off x="6424800" y="-9329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36"/>
            <p:cNvSpPr/>
            <p:nvPr/>
          </p:nvSpPr>
          <p:spPr>
            <a:xfrm>
              <a:off x="6424800" y="-9329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36"/>
            <p:cNvSpPr/>
            <p:nvPr/>
          </p:nvSpPr>
          <p:spPr>
            <a:xfrm>
              <a:off x="6453275" y="-9222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36"/>
            <p:cNvSpPr/>
            <p:nvPr/>
          </p:nvSpPr>
          <p:spPr>
            <a:xfrm>
              <a:off x="6453275" y="-9222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36"/>
            <p:cNvSpPr/>
            <p:nvPr/>
          </p:nvSpPr>
          <p:spPr>
            <a:xfrm>
              <a:off x="6481775" y="-9114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36"/>
            <p:cNvSpPr/>
            <p:nvPr/>
          </p:nvSpPr>
          <p:spPr>
            <a:xfrm>
              <a:off x="6481775" y="-9114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36"/>
            <p:cNvSpPr/>
            <p:nvPr/>
          </p:nvSpPr>
          <p:spPr>
            <a:xfrm>
              <a:off x="6510250" y="-90017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36"/>
            <p:cNvSpPr/>
            <p:nvPr/>
          </p:nvSpPr>
          <p:spPr>
            <a:xfrm>
              <a:off x="6510250" y="-90017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36"/>
            <p:cNvSpPr/>
            <p:nvPr/>
          </p:nvSpPr>
          <p:spPr>
            <a:xfrm>
              <a:off x="6654825" y="-851825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36"/>
            <p:cNvSpPr/>
            <p:nvPr/>
          </p:nvSpPr>
          <p:spPr>
            <a:xfrm>
              <a:off x="6654825" y="-851825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36"/>
            <p:cNvSpPr/>
            <p:nvPr/>
          </p:nvSpPr>
          <p:spPr>
            <a:xfrm>
              <a:off x="6683300" y="-8410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36"/>
            <p:cNvSpPr/>
            <p:nvPr/>
          </p:nvSpPr>
          <p:spPr>
            <a:xfrm>
              <a:off x="6683300" y="-8410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36"/>
            <p:cNvSpPr/>
            <p:nvPr/>
          </p:nvSpPr>
          <p:spPr>
            <a:xfrm>
              <a:off x="6711775" y="-8303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36"/>
            <p:cNvSpPr/>
            <p:nvPr/>
          </p:nvSpPr>
          <p:spPr>
            <a:xfrm>
              <a:off x="6711775" y="-8303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36"/>
            <p:cNvSpPr/>
            <p:nvPr/>
          </p:nvSpPr>
          <p:spPr>
            <a:xfrm>
              <a:off x="6740275" y="-819025"/>
              <a:ext cx="22575" cy="26875"/>
            </a:xfrm>
            <a:custGeom>
              <a:rect b="b" l="l" r="r" t="t"/>
              <a:pathLst>
                <a:path extrusionOk="0" h="1075" w="903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36"/>
            <p:cNvSpPr/>
            <p:nvPr/>
          </p:nvSpPr>
          <p:spPr>
            <a:xfrm>
              <a:off x="6740275" y="-819025"/>
              <a:ext cx="22575" cy="26875"/>
            </a:xfrm>
            <a:custGeom>
              <a:rect b="b" l="l" r="r" t="t"/>
              <a:pathLst>
                <a:path extrusionOk="0" fill="none" h="1075" w="903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36"/>
            <p:cNvSpPr/>
            <p:nvPr/>
          </p:nvSpPr>
          <p:spPr>
            <a:xfrm>
              <a:off x="6768200" y="-808275"/>
              <a:ext cx="23150" cy="27425"/>
            </a:xfrm>
            <a:custGeom>
              <a:rect b="b" l="l" r="r" t="t"/>
              <a:pathLst>
                <a:path extrusionOk="0" h="1097" w="926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36"/>
            <p:cNvSpPr/>
            <p:nvPr/>
          </p:nvSpPr>
          <p:spPr>
            <a:xfrm>
              <a:off x="6768200" y="-808275"/>
              <a:ext cx="23150" cy="27425"/>
            </a:xfrm>
            <a:custGeom>
              <a:rect b="b" l="l" r="r" t="t"/>
              <a:pathLst>
                <a:path extrusionOk="0" fill="none" h="1097" w="926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36"/>
            <p:cNvSpPr/>
            <p:nvPr/>
          </p:nvSpPr>
          <p:spPr>
            <a:xfrm>
              <a:off x="6796700" y="-79700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36"/>
            <p:cNvSpPr/>
            <p:nvPr/>
          </p:nvSpPr>
          <p:spPr>
            <a:xfrm>
              <a:off x="6796700" y="-79700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36"/>
            <p:cNvSpPr/>
            <p:nvPr/>
          </p:nvSpPr>
          <p:spPr>
            <a:xfrm>
              <a:off x="6825175" y="-7862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36"/>
            <p:cNvSpPr/>
            <p:nvPr/>
          </p:nvSpPr>
          <p:spPr>
            <a:xfrm>
              <a:off x="6825175" y="-7862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36"/>
            <p:cNvSpPr/>
            <p:nvPr/>
          </p:nvSpPr>
          <p:spPr>
            <a:xfrm>
              <a:off x="6853650" y="-7749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36"/>
            <p:cNvSpPr/>
            <p:nvPr/>
          </p:nvSpPr>
          <p:spPr>
            <a:xfrm>
              <a:off x="6853650" y="-7749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36"/>
            <p:cNvSpPr/>
            <p:nvPr/>
          </p:nvSpPr>
          <p:spPr>
            <a:xfrm>
              <a:off x="6882150" y="-7642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36"/>
            <p:cNvSpPr/>
            <p:nvPr/>
          </p:nvSpPr>
          <p:spPr>
            <a:xfrm>
              <a:off x="6882150" y="-7642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36"/>
            <p:cNvSpPr/>
            <p:nvPr/>
          </p:nvSpPr>
          <p:spPr>
            <a:xfrm>
              <a:off x="6910625" y="-7534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36"/>
            <p:cNvSpPr/>
            <p:nvPr/>
          </p:nvSpPr>
          <p:spPr>
            <a:xfrm>
              <a:off x="6910625" y="-7534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36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36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36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36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36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36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36"/>
            <p:cNvSpPr/>
            <p:nvPr/>
          </p:nvSpPr>
          <p:spPr>
            <a:xfrm>
              <a:off x="6103425" y="-1128050"/>
              <a:ext cx="51075" cy="93000"/>
            </a:xfrm>
            <a:custGeom>
              <a:rect b="b" l="l" r="r" t="t"/>
              <a:pathLst>
                <a:path extrusionOk="0" h="3720" w="2043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36"/>
            <p:cNvSpPr/>
            <p:nvPr/>
          </p:nvSpPr>
          <p:spPr>
            <a:xfrm>
              <a:off x="6576350" y="-952325"/>
              <a:ext cx="51625" cy="93000"/>
            </a:xfrm>
            <a:custGeom>
              <a:rect b="b" l="l" r="r" t="t"/>
              <a:pathLst>
                <a:path extrusionOk="0" h="3720" w="2065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36"/>
            <p:cNvSpPr/>
            <p:nvPr/>
          </p:nvSpPr>
          <p:spPr>
            <a:xfrm>
              <a:off x="6576350" y="-952325"/>
              <a:ext cx="51625" cy="93000"/>
            </a:xfrm>
            <a:custGeom>
              <a:rect b="b" l="l" r="r" t="t"/>
              <a:pathLst>
                <a:path extrusionOk="0" fill="none" h="3720" w="2065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36"/>
            <p:cNvSpPr/>
            <p:nvPr/>
          </p:nvSpPr>
          <p:spPr>
            <a:xfrm>
              <a:off x="7394850" y="-1138800"/>
              <a:ext cx="1057650" cy="643850"/>
            </a:xfrm>
            <a:custGeom>
              <a:rect b="b" l="l" r="r" t="t"/>
              <a:pathLst>
                <a:path extrusionOk="0" fill="none" h="25754" w="42306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36"/>
            <p:cNvSpPr/>
            <p:nvPr/>
          </p:nvSpPr>
          <p:spPr>
            <a:xfrm>
              <a:off x="5455300" y="-1260800"/>
              <a:ext cx="550" cy="3800"/>
            </a:xfrm>
            <a:custGeom>
              <a:rect b="b" l="l" r="r" t="t"/>
              <a:pathLst>
                <a:path extrusionOk="0" h="152" w="22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36"/>
            <p:cNvSpPr/>
            <p:nvPr/>
          </p:nvSpPr>
          <p:spPr>
            <a:xfrm>
              <a:off x="5455300" y="-12570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36"/>
            <p:cNvSpPr/>
            <p:nvPr/>
          </p:nvSpPr>
          <p:spPr>
            <a:xfrm>
              <a:off x="5455300" y="-12575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36"/>
            <p:cNvSpPr/>
            <p:nvPr/>
          </p:nvSpPr>
          <p:spPr>
            <a:xfrm>
              <a:off x="5455300" y="-12575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36"/>
            <p:cNvSpPr/>
            <p:nvPr/>
          </p:nvSpPr>
          <p:spPr>
            <a:xfrm>
              <a:off x="5455300" y="-12581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36"/>
            <p:cNvSpPr/>
            <p:nvPr/>
          </p:nvSpPr>
          <p:spPr>
            <a:xfrm>
              <a:off x="5455300" y="-1258650"/>
              <a:ext cx="25" cy="575"/>
            </a:xfrm>
            <a:custGeom>
              <a:rect b="b" l="l" r="r" t="t"/>
              <a:pathLst>
                <a:path extrusionOk="0" fill="none" h="23" w="1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36"/>
            <p:cNvSpPr/>
            <p:nvPr/>
          </p:nvSpPr>
          <p:spPr>
            <a:xfrm>
              <a:off x="5455300" y="-12586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36"/>
            <p:cNvSpPr/>
            <p:nvPr/>
          </p:nvSpPr>
          <p:spPr>
            <a:xfrm>
              <a:off x="5455300" y="-12591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36"/>
            <p:cNvSpPr/>
            <p:nvPr/>
          </p:nvSpPr>
          <p:spPr>
            <a:xfrm>
              <a:off x="5455300" y="-12591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36"/>
            <p:cNvSpPr/>
            <p:nvPr/>
          </p:nvSpPr>
          <p:spPr>
            <a:xfrm>
              <a:off x="5455300" y="-1259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36"/>
            <p:cNvSpPr/>
            <p:nvPr/>
          </p:nvSpPr>
          <p:spPr>
            <a:xfrm>
              <a:off x="5455825" y="-1259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36"/>
            <p:cNvSpPr/>
            <p:nvPr/>
          </p:nvSpPr>
          <p:spPr>
            <a:xfrm>
              <a:off x="5455825" y="-12602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36"/>
            <p:cNvSpPr/>
            <p:nvPr/>
          </p:nvSpPr>
          <p:spPr>
            <a:xfrm>
              <a:off x="5455825" y="-12608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36"/>
            <p:cNvSpPr/>
            <p:nvPr/>
          </p:nvSpPr>
          <p:spPr>
            <a:xfrm>
              <a:off x="5454775" y="-1315075"/>
              <a:ext cx="2213100" cy="815300"/>
            </a:xfrm>
            <a:custGeom>
              <a:rect b="b" l="l" r="r" t="t"/>
              <a:pathLst>
                <a:path extrusionOk="0" h="32612" w="88524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36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36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36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36"/>
            <p:cNvSpPr/>
            <p:nvPr/>
          </p:nvSpPr>
          <p:spPr>
            <a:xfrm>
              <a:off x="5454775" y="-1315075"/>
              <a:ext cx="2213100" cy="815300"/>
            </a:xfrm>
            <a:custGeom>
              <a:rect b="b" l="l" r="r" t="t"/>
              <a:pathLst>
                <a:path extrusionOk="0" fill="none" h="32612" w="88524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36"/>
            <p:cNvSpPr/>
            <p:nvPr/>
          </p:nvSpPr>
          <p:spPr>
            <a:xfrm>
              <a:off x="5628875" y="-1195775"/>
              <a:ext cx="43575" cy="41425"/>
            </a:xfrm>
            <a:custGeom>
              <a:rect b="b" l="l" r="r" t="t"/>
              <a:pathLst>
                <a:path extrusionOk="0" h="1657" w="1743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36"/>
            <p:cNvSpPr/>
            <p:nvPr/>
          </p:nvSpPr>
          <p:spPr>
            <a:xfrm>
              <a:off x="5628875" y="-1195775"/>
              <a:ext cx="43575" cy="41425"/>
            </a:xfrm>
            <a:custGeom>
              <a:rect b="b" l="l" r="r" t="t"/>
              <a:pathLst>
                <a:path extrusionOk="0" fill="none" h="1657" w="1743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36"/>
            <p:cNvSpPr/>
            <p:nvPr/>
          </p:nvSpPr>
          <p:spPr>
            <a:xfrm>
              <a:off x="5703575" y="-1171050"/>
              <a:ext cx="15625" cy="5950"/>
            </a:xfrm>
            <a:custGeom>
              <a:rect b="b" l="l" r="r" t="t"/>
              <a:pathLst>
                <a:path extrusionOk="0" h="238" w="625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36"/>
            <p:cNvSpPr/>
            <p:nvPr/>
          </p:nvSpPr>
          <p:spPr>
            <a:xfrm>
              <a:off x="5703575" y="-1171050"/>
              <a:ext cx="15625" cy="5950"/>
            </a:xfrm>
            <a:custGeom>
              <a:rect b="b" l="l" r="r" t="t"/>
              <a:pathLst>
                <a:path extrusionOk="0" fill="none" h="238" w="625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36"/>
            <p:cNvSpPr/>
            <p:nvPr/>
          </p:nvSpPr>
          <p:spPr>
            <a:xfrm>
              <a:off x="5731000" y="-1161375"/>
              <a:ext cx="17750" cy="7025"/>
            </a:xfrm>
            <a:custGeom>
              <a:rect b="b" l="l" r="r" t="t"/>
              <a:pathLst>
                <a:path extrusionOk="0" h="281" w="71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36"/>
            <p:cNvSpPr/>
            <p:nvPr/>
          </p:nvSpPr>
          <p:spPr>
            <a:xfrm>
              <a:off x="5731000" y="-1161375"/>
              <a:ext cx="17750" cy="7025"/>
            </a:xfrm>
            <a:custGeom>
              <a:rect b="b" l="l" r="r" t="t"/>
              <a:pathLst>
                <a:path extrusionOk="0" fill="none" h="281" w="71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36"/>
            <p:cNvSpPr/>
            <p:nvPr/>
          </p:nvSpPr>
          <p:spPr>
            <a:xfrm>
              <a:off x="5758950" y="-1151700"/>
              <a:ext cx="19350" cy="8100"/>
            </a:xfrm>
            <a:custGeom>
              <a:rect b="b" l="l" r="r" t="t"/>
              <a:pathLst>
                <a:path extrusionOk="0" h="324" w="774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36"/>
            <p:cNvSpPr/>
            <p:nvPr/>
          </p:nvSpPr>
          <p:spPr>
            <a:xfrm>
              <a:off x="5758950" y="-1151700"/>
              <a:ext cx="19350" cy="8100"/>
            </a:xfrm>
            <a:custGeom>
              <a:rect b="b" l="l" r="r" t="t"/>
              <a:pathLst>
                <a:path extrusionOk="0" fill="none" h="324" w="774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36"/>
            <p:cNvSpPr/>
            <p:nvPr/>
          </p:nvSpPr>
          <p:spPr>
            <a:xfrm>
              <a:off x="5787425" y="-1142025"/>
              <a:ext cx="19900" cy="9700"/>
            </a:xfrm>
            <a:custGeom>
              <a:rect b="b" l="l" r="r" t="t"/>
              <a:pathLst>
                <a:path extrusionOk="0" h="388" w="796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36"/>
            <p:cNvSpPr/>
            <p:nvPr/>
          </p:nvSpPr>
          <p:spPr>
            <a:xfrm>
              <a:off x="5787425" y="-1142025"/>
              <a:ext cx="19900" cy="9700"/>
            </a:xfrm>
            <a:custGeom>
              <a:rect b="b" l="l" r="r" t="t"/>
              <a:pathLst>
                <a:path extrusionOk="0" fill="none" h="388" w="796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36"/>
            <p:cNvSpPr/>
            <p:nvPr/>
          </p:nvSpPr>
          <p:spPr>
            <a:xfrm>
              <a:off x="5815900" y="-1131800"/>
              <a:ext cx="20450" cy="10225"/>
            </a:xfrm>
            <a:custGeom>
              <a:rect b="b" l="l" r="r" t="t"/>
              <a:pathLst>
                <a:path extrusionOk="0" h="409" w="818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36"/>
            <p:cNvSpPr/>
            <p:nvPr/>
          </p:nvSpPr>
          <p:spPr>
            <a:xfrm>
              <a:off x="5815900" y="-1131800"/>
              <a:ext cx="20450" cy="10225"/>
            </a:xfrm>
            <a:custGeom>
              <a:rect b="b" l="l" r="r" t="t"/>
              <a:pathLst>
                <a:path extrusionOk="0" fill="none" h="409" w="818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36"/>
            <p:cNvSpPr/>
            <p:nvPr/>
          </p:nvSpPr>
          <p:spPr>
            <a:xfrm>
              <a:off x="5844400" y="-1122125"/>
              <a:ext cx="20425" cy="11825"/>
            </a:xfrm>
            <a:custGeom>
              <a:rect b="b" l="l" r="r" t="t"/>
              <a:pathLst>
                <a:path extrusionOk="0" h="473" w="817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36"/>
            <p:cNvSpPr/>
            <p:nvPr/>
          </p:nvSpPr>
          <p:spPr>
            <a:xfrm>
              <a:off x="5844400" y="-1122125"/>
              <a:ext cx="20425" cy="11825"/>
            </a:xfrm>
            <a:custGeom>
              <a:rect b="b" l="l" r="r" t="t"/>
              <a:pathLst>
                <a:path extrusionOk="0" fill="none" h="473" w="817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36"/>
            <p:cNvSpPr/>
            <p:nvPr/>
          </p:nvSpPr>
          <p:spPr>
            <a:xfrm>
              <a:off x="5872875" y="-1112475"/>
              <a:ext cx="20450" cy="12925"/>
            </a:xfrm>
            <a:custGeom>
              <a:rect b="b" l="l" r="r" t="t"/>
              <a:pathLst>
                <a:path extrusionOk="0" h="517" w="818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36"/>
            <p:cNvSpPr/>
            <p:nvPr/>
          </p:nvSpPr>
          <p:spPr>
            <a:xfrm>
              <a:off x="5872875" y="-1112475"/>
              <a:ext cx="20450" cy="12925"/>
            </a:xfrm>
            <a:custGeom>
              <a:rect b="b" l="l" r="r" t="t"/>
              <a:pathLst>
                <a:path extrusionOk="0" fill="none" h="517" w="818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36"/>
            <p:cNvSpPr/>
            <p:nvPr/>
          </p:nvSpPr>
          <p:spPr>
            <a:xfrm>
              <a:off x="5901350" y="-1102250"/>
              <a:ext cx="20450" cy="14000"/>
            </a:xfrm>
            <a:custGeom>
              <a:rect b="b" l="l" r="r" t="t"/>
              <a:pathLst>
                <a:path extrusionOk="0" h="560" w="818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36"/>
            <p:cNvSpPr/>
            <p:nvPr/>
          </p:nvSpPr>
          <p:spPr>
            <a:xfrm>
              <a:off x="5901350" y="-1102250"/>
              <a:ext cx="20450" cy="14000"/>
            </a:xfrm>
            <a:custGeom>
              <a:rect b="b" l="l" r="r" t="t"/>
              <a:pathLst>
                <a:path extrusionOk="0" fill="none" h="560" w="818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36"/>
            <p:cNvSpPr/>
            <p:nvPr/>
          </p:nvSpPr>
          <p:spPr>
            <a:xfrm>
              <a:off x="5929850" y="-1092575"/>
              <a:ext cx="20975" cy="15075"/>
            </a:xfrm>
            <a:custGeom>
              <a:rect b="b" l="l" r="r" t="t"/>
              <a:pathLst>
                <a:path extrusionOk="0" h="603" w="839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36"/>
            <p:cNvSpPr/>
            <p:nvPr/>
          </p:nvSpPr>
          <p:spPr>
            <a:xfrm>
              <a:off x="5929850" y="-1092575"/>
              <a:ext cx="20975" cy="15075"/>
            </a:xfrm>
            <a:custGeom>
              <a:rect b="b" l="l" r="r" t="t"/>
              <a:pathLst>
                <a:path extrusionOk="0" fill="none" h="603" w="839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36"/>
            <p:cNvSpPr/>
            <p:nvPr/>
          </p:nvSpPr>
          <p:spPr>
            <a:xfrm>
              <a:off x="5957775" y="-1082900"/>
              <a:ext cx="21525" cy="16150"/>
            </a:xfrm>
            <a:custGeom>
              <a:rect b="b" l="l" r="r" t="t"/>
              <a:pathLst>
                <a:path extrusionOk="0" h="646" w="861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36"/>
            <p:cNvSpPr/>
            <p:nvPr/>
          </p:nvSpPr>
          <p:spPr>
            <a:xfrm>
              <a:off x="5957775" y="-1082900"/>
              <a:ext cx="21525" cy="16150"/>
            </a:xfrm>
            <a:custGeom>
              <a:rect b="b" l="l" r="r" t="t"/>
              <a:pathLst>
                <a:path extrusionOk="0" fill="none" h="646" w="861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36"/>
            <p:cNvSpPr/>
            <p:nvPr/>
          </p:nvSpPr>
          <p:spPr>
            <a:xfrm>
              <a:off x="5986275" y="-1072700"/>
              <a:ext cx="21525" cy="17225"/>
            </a:xfrm>
            <a:custGeom>
              <a:rect b="b" l="l" r="r" t="t"/>
              <a:pathLst>
                <a:path extrusionOk="0" h="689" w="861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36"/>
            <p:cNvSpPr/>
            <p:nvPr/>
          </p:nvSpPr>
          <p:spPr>
            <a:xfrm>
              <a:off x="5986275" y="-1072700"/>
              <a:ext cx="21525" cy="17225"/>
            </a:xfrm>
            <a:custGeom>
              <a:rect b="b" l="l" r="r" t="t"/>
              <a:pathLst>
                <a:path extrusionOk="0" fill="none" h="689" w="861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36"/>
            <p:cNvSpPr/>
            <p:nvPr/>
          </p:nvSpPr>
          <p:spPr>
            <a:xfrm>
              <a:off x="6014750" y="-1063025"/>
              <a:ext cx="21525" cy="18300"/>
            </a:xfrm>
            <a:custGeom>
              <a:rect b="b" l="l" r="r" t="t"/>
              <a:pathLst>
                <a:path extrusionOk="0" h="732" w="861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36"/>
            <p:cNvSpPr/>
            <p:nvPr/>
          </p:nvSpPr>
          <p:spPr>
            <a:xfrm>
              <a:off x="6014750" y="-1063025"/>
              <a:ext cx="21525" cy="18300"/>
            </a:xfrm>
            <a:custGeom>
              <a:rect b="b" l="l" r="r" t="t"/>
              <a:pathLst>
                <a:path extrusionOk="0" fill="none" h="732" w="861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36"/>
            <p:cNvSpPr/>
            <p:nvPr/>
          </p:nvSpPr>
          <p:spPr>
            <a:xfrm>
              <a:off x="6043225" y="-1053350"/>
              <a:ext cx="21525" cy="19900"/>
            </a:xfrm>
            <a:custGeom>
              <a:rect b="b" l="l" r="r" t="t"/>
              <a:pathLst>
                <a:path extrusionOk="0" h="796" w="861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36"/>
            <p:cNvSpPr/>
            <p:nvPr/>
          </p:nvSpPr>
          <p:spPr>
            <a:xfrm>
              <a:off x="6043225" y="-1053350"/>
              <a:ext cx="21525" cy="19900"/>
            </a:xfrm>
            <a:custGeom>
              <a:rect b="b" l="l" r="r" t="t"/>
              <a:pathLst>
                <a:path extrusionOk="0" fill="none" h="796" w="861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36"/>
            <p:cNvSpPr/>
            <p:nvPr/>
          </p:nvSpPr>
          <p:spPr>
            <a:xfrm>
              <a:off x="6179200" y="-1006600"/>
              <a:ext cx="4850" cy="1650"/>
            </a:xfrm>
            <a:custGeom>
              <a:rect b="b" l="l" r="r" t="t"/>
              <a:pathLst>
                <a:path extrusionOk="0" h="66" w="194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36"/>
            <p:cNvSpPr/>
            <p:nvPr/>
          </p:nvSpPr>
          <p:spPr>
            <a:xfrm>
              <a:off x="6179200" y="-1006600"/>
              <a:ext cx="4850" cy="1650"/>
            </a:xfrm>
            <a:custGeom>
              <a:rect b="b" l="l" r="r" t="t"/>
              <a:pathLst>
                <a:path extrusionOk="0" fill="none" h="66" w="194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36"/>
            <p:cNvSpPr/>
            <p:nvPr/>
          </p:nvSpPr>
          <p:spPr>
            <a:xfrm>
              <a:off x="6198000" y="-1000150"/>
              <a:ext cx="16700" cy="6475"/>
            </a:xfrm>
            <a:custGeom>
              <a:rect b="b" l="l" r="r" t="t"/>
              <a:pathLst>
                <a:path extrusionOk="0" h="259" w="668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36"/>
            <p:cNvSpPr/>
            <p:nvPr/>
          </p:nvSpPr>
          <p:spPr>
            <a:xfrm>
              <a:off x="6198000" y="-1000150"/>
              <a:ext cx="16700" cy="6475"/>
            </a:xfrm>
            <a:custGeom>
              <a:rect b="b" l="l" r="r" t="t"/>
              <a:pathLst>
                <a:path extrusionOk="0" fill="none" h="259" w="668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36"/>
            <p:cNvSpPr/>
            <p:nvPr/>
          </p:nvSpPr>
          <p:spPr>
            <a:xfrm>
              <a:off x="6225950" y="-990475"/>
              <a:ext cx="18300" cy="7550"/>
            </a:xfrm>
            <a:custGeom>
              <a:rect b="b" l="l" r="r" t="t"/>
              <a:pathLst>
                <a:path extrusionOk="0" h="302" w="732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36"/>
            <p:cNvSpPr/>
            <p:nvPr/>
          </p:nvSpPr>
          <p:spPr>
            <a:xfrm>
              <a:off x="6225950" y="-990475"/>
              <a:ext cx="18300" cy="7550"/>
            </a:xfrm>
            <a:custGeom>
              <a:rect b="b" l="l" r="r" t="t"/>
              <a:pathLst>
                <a:path extrusionOk="0" fill="none" h="302" w="732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36"/>
            <p:cNvSpPr/>
            <p:nvPr/>
          </p:nvSpPr>
          <p:spPr>
            <a:xfrm>
              <a:off x="6253900" y="-980800"/>
              <a:ext cx="19900" cy="9175"/>
            </a:xfrm>
            <a:custGeom>
              <a:rect b="b" l="l" r="r" t="t"/>
              <a:pathLst>
                <a:path extrusionOk="0" h="367" w="796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36"/>
            <p:cNvSpPr/>
            <p:nvPr/>
          </p:nvSpPr>
          <p:spPr>
            <a:xfrm>
              <a:off x="6253900" y="-980800"/>
              <a:ext cx="19900" cy="9175"/>
            </a:xfrm>
            <a:custGeom>
              <a:rect b="b" l="l" r="r" t="t"/>
              <a:pathLst>
                <a:path extrusionOk="0" fill="none" h="367" w="796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36"/>
            <p:cNvSpPr/>
            <p:nvPr/>
          </p:nvSpPr>
          <p:spPr>
            <a:xfrm>
              <a:off x="6282375" y="-971125"/>
              <a:ext cx="20450" cy="10250"/>
            </a:xfrm>
            <a:custGeom>
              <a:rect b="b" l="l" r="r" t="t"/>
              <a:pathLst>
                <a:path extrusionOk="0" h="410" w="818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36"/>
            <p:cNvSpPr/>
            <p:nvPr/>
          </p:nvSpPr>
          <p:spPr>
            <a:xfrm>
              <a:off x="6282375" y="-971125"/>
              <a:ext cx="20450" cy="10250"/>
            </a:xfrm>
            <a:custGeom>
              <a:rect b="b" l="l" r="r" t="t"/>
              <a:pathLst>
                <a:path extrusionOk="0" fill="none" h="410" w="818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36"/>
            <p:cNvSpPr/>
            <p:nvPr/>
          </p:nvSpPr>
          <p:spPr>
            <a:xfrm>
              <a:off x="6310875" y="-960900"/>
              <a:ext cx="20450" cy="10750"/>
            </a:xfrm>
            <a:custGeom>
              <a:rect b="b" l="l" r="r" t="t"/>
              <a:pathLst>
                <a:path extrusionOk="0" h="430" w="818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36"/>
            <p:cNvSpPr/>
            <p:nvPr/>
          </p:nvSpPr>
          <p:spPr>
            <a:xfrm>
              <a:off x="6310875" y="-960900"/>
              <a:ext cx="20450" cy="10750"/>
            </a:xfrm>
            <a:custGeom>
              <a:rect b="b" l="l" r="r" t="t"/>
              <a:pathLst>
                <a:path extrusionOk="0" fill="none" h="430" w="818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36"/>
            <p:cNvSpPr/>
            <p:nvPr/>
          </p:nvSpPr>
          <p:spPr>
            <a:xfrm>
              <a:off x="6339350" y="-951250"/>
              <a:ext cx="20450" cy="12400"/>
            </a:xfrm>
            <a:custGeom>
              <a:rect b="b" l="l" r="r" t="t"/>
              <a:pathLst>
                <a:path extrusionOk="0" h="496" w="818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36"/>
            <p:cNvSpPr/>
            <p:nvPr/>
          </p:nvSpPr>
          <p:spPr>
            <a:xfrm>
              <a:off x="6339350" y="-951250"/>
              <a:ext cx="20450" cy="12400"/>
            </a:xfrm>
            <a:custGeom>
              <a:rect b="b" l="l" r="r" t="t"/>
              <a:pathLst>
                <a:path extrusionOk="0" fill="none" h="496" w="818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36"/>
            <p:cNvSpPr/>
            <p:nvPr/>
          </p:nvSpPr>
          <p:spPr>
            <a:xfrm>
              <a:off x="6367825" y="-941575"/>
              <a:ext cx="21000" cy="13475"/>
            </a:xfrm>
            <a:custGeom>
              <a:rect b="b" l="l" r="r" t="t"/>
              <a:pathLst>
                <a:path extrusionOk="0" h="539" w="84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36"/>
            <p:cNvSpPr/>
            <p:nvPr/>
          </p:nvSpPr>
          <p:spPr>
            <a:xfrm>
              <a:off x="6367825" y="-941575"/>
              <a:ext cx="21000" cy="13475"/>
            </a:xfrm>
            <a:custGeom>
              <a:rect b="b" l="l" r="r" t="t"/>
              <a:pathLst>
                <a:path extrusionOk="0" fill="none" h="539" w="84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36"/>
            <p:cNvSpPr/>
            <p:nvPr/>
          </p:nvSpPr>
          <p:spPr>
            <a:xfrm>
              <a:off x="6396325" y="-931350"/>
              <a:ext cx="20975" cy="14525"/>
            </a:xfrm>
            <a:custGeom>
              <a:rect b="b" l="l" r="r" t="t"/>
              <a:pathLst>
                <a:path extrusionOk="0" h="581" w="839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36"/>
            <p:cNvSpPr/>
            <p:nvPr/>
          </p:nvSpPr>
          <p:spPr>
            <a:xfrm>
              <a:off x="6396325" y="-931350"/>
              <a:ext cx="20975" cy="14525"/>
            </a:xfrm>
            <a:custGeom>
              <a:rect b="b" l="l" r="r" t="t"/>
              <a:pathLst>
                <a:path extrusionOk="0" fill="none" h="581" w="839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36"/>
            <p:cNvSpPr/>
            <p:nvPr/>
          </p:nvSpPr>
          <p:spPr>
            <a:xfrm>
              <a:off x="6424800" y="-921675"/>
              <a:ext cx="20975" cy="15600"/>
            </a:xfrm>
            <a:custGeom>
              <a:rect b="b" l="l" r="r" t="t"/>
              <a:pathLst>
                <a:path extrusionOk="0" h="624" w="839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36"/>
            <p:cNvSpPr/>
            <p:nvPr/>
          </p:nvSpPr>
          <p:spPr>
            <a:xfrm>
              <a:off x="6424800" y="-921675"/>
              <a:ext cx="20975" cy="15600"/>
            </a:xfrm>
            <a:custGeom>
              <a:rect b="b" l="l" r="r" t="t"/>
              <a:pathLst>
                <a:path extrusionOk="0" fill="none" h="624" w="839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36"/>
            <p:cNvSpPr/>
            <p:nvPr/>
          </p:nvSpPr>
          <p:spPr>
            <a:xfrm>
              <a:off x="6453275" y="-912000"/>
              <a:ext cx="21000" cy="17225"/>
            </a:xfrm>
            <a:custGeom>
              <a:rect b="b" l="l" r="r" t="t"/>
              <a:pathLst>
                <a:path extrusionOk="0" h="689" w="84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36"/>
            <p:cNvSpPr/>
            <p:nvPr/>
          </p:nvSpPr>
          <p:spPr>
            <a:xfrm>
              <a:off x="6453275" y="-912000"/>
              <a:ext cx="21000" cy="17225"/>
            </a:xfrm>
            <a:custGeom>
              <a:rect b="b" l="l" r="r" t="t"/>
              <a:pathLst>
                <a:path extrusionOk="0" fill="none" h="689" w="84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36"/>
            <p:cNvSpPr/>
            <p:nvPr/>
          </p:nvSpPr>
          <p:spPr>
            <a:xfrm>
              <a:off x="6481775" y="-901800"/>
              <a:ext cx="21525" cy="17775"/>
            </a:xfrm>
            <a:custGeom>
              <a:rect b="b" l="l" r="r" t="t"/>
              <a:pathLst>
                <a:path extrusionOk="0" h="711" w="861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36"/>
            <p:cNvSpPr/>
            <p:nvPr/>
          </p:nvSpPr>
          <p:spPr>
            <a:xfrm>
              <a:off x="6481775" y="-901800"/>
              <a:ext cx="21525" cy="17775"/>
            </a:xfrm>
            <a:custGeom>
              <a:rect b="b" l="l" r="r" t="t"/>
              <a:pathLst>
                <a:path extrusionOk="0" fill="none" h="711" w="861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36"/>
            <p:cNvSpPr/>
            <p:nvPr/>
          </p:nvSpPr>
          <p:spPr>
            <a:xfrm>
              <a:off x="7678600" y="-569675"/>
              <a:ext cx="610525" cy="98375"/>
            </a:xfrm>
            <a:custGeom>
              <a:rect b="b" l="l" r="r" t="t"/>
              <a:pathLst>
                <a:path extrusionOk="0" h="3935" w="24421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36"/>
            <p:cNvSpPr/>
            <p:nvPr/>
          </p:nvSpPr>
          <p:spPr>
            <a:xfrm>
              <a:off x="7675375" y="-499275"/>
              <a:ext cx="25" cy="575"/>
            </a:xfrm>
            <a:custGeom>
              <a:rect b="b" l="l" r="r" t="t"/>
              <a:pathLst>
                <a:path extrusionOk="0" fill="none" h="23" w="1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36"/>
            <p:cNvSpPr/>
            <p:nvPr/>
          </p:nvSpPr>
          <p:spPr>
            <a:xfrm>
              <a:off x="767430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36"/>
            <p:cNvSpPr/>
            <p:nvPr/>
          </p:nvSpPr>
          <p:spPr>
            <a:xfrm>
              <a:off x="767375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36"/>
            <p:cNvSpPr/>
            <p:nvPr/>
          </p:nvSpPr>
          <p:spPr>
            <a:xfrm>
              <a:off x="7673225" y="-499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36"/>
            <p:cNvSpPr/>
            <p:nvPr/>
          </p:nvSpPr>
          <p:spPr>
            <a:xfrm>
              <a:off x="767215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36"/>
            <p:cNvSpPr/>
            <p:nvPr/>
          </p:nvSpPr>
          <p:spPr>
            <a:xfrm>
              <a:off x="767160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36"/>
            <p:cNvSpPr/>
            <p:nvPr/>
          </p:nvSpPr>
          <p:spPr>
            <a:xfrm>
              <a:off x="7671075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36"/>
            <p:cNvSpPr/>
            <p:nvPr/>
          </p:nvSpPr>
          <p:spPr>
            <a:xfrm>
              <a:off x="767000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36"/>
            <p:cNvSpPr/>
            <p:nvPr/>
          </p:nvSpPr>
          <p:spPr>
            <a:xfrm>
              <a:off x="766945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36"/>
            <p:cNvSpPr/>
            <p:nvPr/>
          </p:nvSpPr>
          <p:spPr>
            <a:xfrm>
              <a:off x="7668925" y="-499800"/>
              <a:ext cx="550" cy="550"/>
            </a:xfrm>
            <a:custGeom>
              <a:rect b="b" l="l" r="r" t="t"/>
              <a:pathLst>
                <a:path extrusionOk="0" fill="none" h="22" w="22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36"/>
            <p:cNvSpPr/>
            <p:nvPr/>
          </p:nvSpPr>
          <p:spPr>
            <a:xfrm>
              <a:off x="7667850" y="-499800"/>
              <a:ext cx="1100" cy="25"/>
            </a:xfrm>
            <a:custGeom>
              <a:rect b="b" l="l" r="r" t="t"/>
              <a:pathLst>
                <a:path extrusionOk="0" fill="none" h="1" w="44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36"/>
            <p:cNvSpPr/>
            <p:nvPr/>
          </p:nvSpPr>
          <p:spPr>
            <a:xfrm>
              <a:off x="7678600" y="-569675"/>
              <a:ext cx="610525" cy="98375"/>
            </a:xfrm>
            <a:custGeom>
              <a:rect b="b" l="l" r="r" t="t"/>
              <a:pathLst>
                <a:path extrusionOk="0" fill="none" h="3935" w="24421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36"/>
            <p:cNvSpPr/>
            <p:nvPr/>
          </p:nvSpPr>
          <p:spPr>
            <a:xfrm>
              <a:off x="6510250" y="-892125"/>
              <a:ext cx="21525" cy="18825"/>
            </a:xfrm>
            <a:custGeom>
              <a:rect b="b" l="l" r="r" t="t"/>
              <a:pathLst>
                <a:path extrusionOk="0" h="753" w="861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36"/>
            <p:cNvSpPr/>
            <p:nvPr/>
          </p:nvSpPr>
          <p:spPr>
            <a:xfrm>
              <a:off x="6510250" y="-892125"/>
              <a:ext cx="21525" cy="18825"/>
            </a:xfrm>
            <a:custGeom>
              <a:rect b="b" l="l" r="r" t="t"/>
              <a:pathLst>
                <a:path extrusionOk="0" fill="none" h="753" w="861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36"/>
            <p:cNvSpPr/>
            <p:nvPr/>
          </p:nvSpPr>
          <p:spPr>
            <a:xfrm>
              <a:off x="6654825" y="-842150"/>
              <a:ext cx="21500" cy="17225"/>
            </a:xfrm>
            <a:custGeom>
              <a:rect b="b" l="l" r="r" t="t"/>
              <a:pathLst>
                <a:path extrusionOk="0" h="689" w="86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36"/>
            <p:cNvSpPr/>
            <p:nvPr/>
          </p:nvSpPr>
          <p:spPr>
            <a:xfrm>
              <a:off x="6654825" y="-842150"/>
              <a:ext cx="21500" cy="17225"/>
            </a:xfrm>
            <a:custGeom>
              <a:rect b="b" l="l" r="r" t="t"/>
              <a:pathLst>
                <a:path extrusionOk="0" fill="none" h="689" w="86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36"/>
            <p:cNvSpPr/>
            <p:nvPr/>
          </p:nvSpPr>
          <p:spPr>
            <a:xfrm>
              <a:off x="6683300" y="-832475"/>
              <a:ext cx="21525" cy="18850"/>
            </a:xfrm>
            <a:custGeom>
              <a:rect b="b" l="l" r="r" t="t"/>
              <a:pathLst>
                <a:path extrusionOk="0" h="754" w="861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36"/>
            <p:cNvSpPr/>
            <p:nvPr/>
          </p:nvSpPr>
          <p:spPr>
            <a:xfrm>
              <a:off x="6683300" y="-832475"/>
              <a:ext cx="21525" cy="18850"/>
            </a:xfrm>
            <a:custGeom>
              <a:rect b="b" l="l" r="r" t="t"/>
              <a:pathLst>
                <a:path extrusionOk="0" fill="none" h="754" w="861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36"/>
            <p:cNvSpPr/>
            <p:nvPr/>
          </p:nvSpPr>
          <p:spPr>
            <a:xfrm>
              <a:off x="6711775" y="-822800"/>
              <a:ext cx="21525" cy="19925"/>
            </a:xfrm>
            <a:custGeom>
              <a:rect b="b" l="l" r="r" t="t"/>
              <a:pathLst>
                <a:path extrusionOk="0" h="797" w="861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36"/>
            <p:cNvSpPr/>
            <p:nvPr/>
          </p:nvSpPr>
          <p:spPr>
            <a:xfrm>
              <a:off x="6711775" y="-822800"/>
              <a:ext cx="21525" cy="19925"/>
            </a:xfrm>
            <a:custGeom>
              <a:rect b="b" l="l" r="r" t="t"/>
              <a:pathLst>
                <a:path extrusionOk="0" fill="none" h="797" w="861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36"/>
            <p:cNvSpPr/>
            <p:nvPr/>
          </p:nvSpPr>
          <p:spPr>
            <a:xfrm>
              <a:off x="6740275" y="-813125"/>
              <a:ext cx="21500" cy="20975"/>
            </a:xfrm>
            <a:custGeom>
              <a:rect b="b" l="l" r="r" t="t"/>
              <a:pathLst>
                <a:path extrusionOk="0" h="839" w="86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36"/>
            <p:cNvSpPr/>
            <p:nvPr/>
          </p:nvSpPr>
          <p:spPr>
            <a:xfrm>
              <a:off x="6740275" y="-813125"/>
              <a:ext cx="21500" cy="20975"/>
            </a:xfrm>
            <a:custGeom>
              <a:rect b="b" l="l" r="r" t="t"/>
              <a:pathLst>
                <a:path extrusionOk="0" fill="none" h="839" w="86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36"/>
            <p:cNvSpPr/>
            <p:nvPr/>
          </p:nvSpPr>
          <p:spPr>
            <a:xfrm>
              <a:off x="6768200" y="-802900"/>
              <a:ext cx="22600" cy="22050"/>
            </a:xfrm>
            <a:custGeom>
              <a:rect b="b" l="l" r="r" t="t"/>
              <a:pathLst>
                <a:path extrusionOk="0" h="882" w="904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36"/>
            <p:cNvSpPr/>
            <p:nvPr/>
          </p:nvSpPr>
          <p:spPr>
            <a:xfrm>
              <a:off x="6768200" y="-802900"/>
              <a:ext cx="22600" cy="22050"/>
            </a:xfrm>
            <a:custGeom>
              <a:rect b="b" l="l" r="r" t="t"/>
              <a:pathLst>
                <a:path extrusionOk="0" fill="none" h="882" w="904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36"/>
            <p:cNvSpPr/>
            <p:nvPr/>
          </p:nvSpPr>
          <p:spPr>
            <a:xfrm>
              <a:off x="6796700" y="-793225"/>
              <a:ext cx="22600" cy="23125"/>
            </a:xfrm>
            <a:custGeom>
              <a:rect b="b" l="l" r="r" t="t"/>
              <a:pathLst>
                <a:path extrusionOk="0" h="925" w="904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36"/>
            <p:cNvSpPr/>
            <p:nvPr/>
          </p:nvSpPr>
          <p:spPr>
            <a:xfrm>
              <a:off x="6796700" y="-793225"/>
              <a:ext cx="22600" cy="23125"/>
            </a:xfrm>
            <a:custGeom>
              <a:rect b="b" l="l" r="r" t="t"/>
              <a:pathLst>
                <a:path extrusionOk="0" fill="none" h="925" w="904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36"/>
            <p:cNvSpPr/>
            <p:nvPr/>
          </p:nvSpPr>
          <p:spPr>
            <a:xfrm>
              <a:off x="6825175" y="-783575"/>
              <a:ext cx="22600" cy="24750"/>
            </a:xfrm>
            <a:custGeom>
              <a:rect b="b" l="l" r="r" t="t"/>
              <a:pathLst>
                <a:path extrusionOk="0" h="990" w="904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36"/>
            <p:cNvSpPr/>
            <p:nvPr/>
          </p:nvSpPr>
          <p:spPr>
            <a:xfrm>
              <a:off x="6825175" y="-783575"/>
              <a:ext cx="22600" cy="24750"/>
            </a:xfrm>
            <a:custGeom>
              <a:rect b="b" l="l" r="r" t="t"/>
              <a:pathLst>
                <a:path extrusionOk="0" fill="none" h="990" w="904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36"/>
            <p:cNvSpPr/>
            <p:nvPr/>
          </p:nvSpPr>
          <p:spPr>
            <a:xfrm>
              <a:off x="6853650" y="-773350"/>
              <a:ext cx="22600" cy="25275"/>
            </a:xfrm>
            <a:custGeom>
              <a:rect b="b" l="l" r="r" t="t"/>
              <a:pathLst>
                <a:path extrusionOk="0" h="1011" w="904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36"/>
            <p:cNvSpPr/>
            <p:nvPr/>
          </p:nvSpPr>
          <p:spPr>
            <a:xfrm>
              <a:off x="6853650" y="-773350"/>
              <a:ext cx="22600" cy="25275"/>
            </a:xfrm>
            <a:custGeom>
              <a:rect b="b" l="l" r="r" t="t"/>
              <a:pathLst>
                <a:path extrusionOk="0" fill="none" h="1011" w="904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36"/>
            <p:cNvSpPr/>
            <p:nvPr/>
          </p:nvSpPr>
          <p:spPr>
            <a:xfrm>
              <a:off x="6882150" y="-763150"/>
              <a:ext cx="22600" cy="26375"/>
            </a:xfrm>
            <a:custGeom>
              <a:rect b="b" l="l" r="r" t="t"/>
              <a:pathLst>
                <a:path extrusionOk="0" h="1055" w="904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36"/>
            <p:cNvSpPr/>
            <p:nvPr/>
          </p:nvSpPr>
          <p:spPr>
            <a:xfrm>
              <a:off x="6882150" y="-763150"/>
              <a:ext cx="22600" cy="26375"/>
            </a:xfrm>
            <a:custGeom>
              <a:rect b="b" l="l" r="r" t="t"/>
              <a:pathLst>
                <a:path extrusionOk="0" fill="none" h="1055" w="904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36"/>
            <p:cNvSpPr/>
            <p:nvPr/>
          </p:nvSpPr>
          <p:spPr>
            <a:xfrm>
              <a:off x="6910625" y="-7529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36"/>
            <p:cNvSpPr/>
            <p:nvPr/>
          </p:nvSpPr>
          <p:spPr>
            <a:xfrm>
              <a:off x="6910625" y="-7529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36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36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36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36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36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36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36"/>
            <p:cNvSpPr/>
            <p:nvPr/>
          </p:nvSpPr>
          <p:spPr>
            <a:xfrm>
              <a:off x="6603225" y="-860425"/>
              <a:ext cx="2175" cy="575"/>
            </a:xfrm>
            <a:custGeom>
              <a:rect b="b" l="l" r="r" t="t"/>
              <a:pathLst>
                <a:path extrusionOk="0" h="23" w="87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36"/>
            <p:cNvSpPr/>
            <p:nvPr/>
          </p:nvSpPr>
          <p:spPr>
            <a:xfrm>
              <a:off x="6603225" y="-860425"/>
              <a:ext cx="2175" cy="575"/>
            </a:xfrm>
            <a:custGeom>
              <a:rect b="b" l="l" r="r" t="t"/>
              <a:pathLst>
                <a:path extrusionOk="0" fill="none" h="23" w="87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36"/>
            <p:cNvSpPr/>
            <p:nvPr/>
          </p:nvSpPr>
          <p:spPr>
            <a:xfrm>
              <a:off x="7394850" y="-613200"/>
              <a:ext cx="445000" cy="118250"/>
            </a:xfrm>
            <a:custGeom>
              <a:rect b="b" l="l" r="r" t="t"/>
              <a:pathLst>
                <a:path extrusionOk="0" h="4730" w="1780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36"/>
            <p:cNvSpPr/>
            <p:nvPr/>
          </p:nvSpPr>
          <p:spPr>
            <a:xfrm>
              <a:off x="7394850" y="-613200"/>
              <a:ext cx="445000" cy="118250"/>
            </a:xfrm>
            <a:custGeom>
              <a:rect b="b" l="l" r="r" t="t"/>
              <a:pathLst>
                <a:path extrusionOk="0" fill="none" h="4730" w="1780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36"/>
            <p:cNvSpPr/>
            <p:nvPr/>
          </p:nvSpPr>
          <p:spPr>
            <a:xfrm>
              <a:off x="6045925" y="-987250"/>
              <a:ext cx="735750" cy="815300"/>
            </a:xfrm>
            <a:custGeom>
              <a:rect b="b" l="l" r="r" t="t"/>
              <a:pathLst>
                <a:path extrusionOk="0" h="32612" w="2943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36"/>
            <p:cNvSpPr/>
            <p:nvPr/>
          </p:nvSpPr>
          <p:spPr>
            <a:xfrm>
              <a:off x="7752225" y="-585800"/>
              <a:ext cx="394475" cy="311725"/>
            </a:xfrm>
            <a:custGeom>
              <a:rect b="b" l="l" r="r" t="t"/>
              <a:pathLst>
                <a:path extrusionOk="0" h="12469" w="15779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36"/>
            <p:cNvSpPr/>
            <p:nvPr/>
          </p:nvSpPr>
          <p:spPr>
            <a:xfrm>
              <a:off x="6164700" y="-980800"/>
              <a:ext cx="616975" cy="778200"/>
            </a:xfrm>
            <a:custGeom>
              <a:rect b="b" l="l" r="r" t="t"/>
              <a:pathLst>
                <a:path extrusionOk="0" h="31128" w="24679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36"/>
            <p:cNvSpPr/>
            <p:nvPr/>
          </p:nvSpPr>
          <p:spPr>
            <a:xfrm>
              <a:off x="6672000" y="-1371600"/>
              <a:ext cx="1656900" cy="461650"/>
            </a:xfrm>
            <a:custGeom>
              <a:rect b="b" l="l" r="r" t="t"/>
              <a:pathLst>
                <a:path extrusionOk="0" h="18466" w="66276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36"/>
            <p:cNvSpPr/>
            <p:nvPr/>
          </p:nvSpPr>
          <p:spPr>
            <a:xfrm>
              <a:off x="7603350" y="-837300"/>
              <a:ext cx="138675" cy="104275"/>
            </a:xfrm>
            <a:custGeom>
              <a:rect b="b" l="l" r="r" t="t"/>
              <a:pathLst>
                <a:path extrusionOk="0" h="4171" w="5547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36"/>
            <p:cNvSpPr/>
            <p:nvPr/>
          </p:nvSpPr>
          <p:spPr>
            <a:xfrm>
              <a:off x="7603350" y="-837300"/>
              <a:ext cx="138675" cy="104275"/>
            </a:xfrm>
            <a:custGeom>
              <a:rect b="b" l="l" r="r" t="t"/>
              <a:pathLst>
                <a:path extrusionOk="0" fill="none" h="4171" w="5547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36"/>
            <p:cNvSpPr/>
            <p:nvPr/>
          </p:nvSpPr>
          <p:spPr>
            <a:xfrm>
              <a:off x="7617325" y="-819575"/>
              <a:ext cx="147825" cy="62375"/>
            </a:xfrm>
            <a:custGeom>
              <a:rect b="b" l="l" r="r" t="t"/>
              <a:pathLst>
                <a:path extrusionOk="0" h="2495" w="5913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36"/>
            <p:cNvSpPr/>
            <p:nvPr/>
          </p:nvSpPr>
          <p:spPr>
            <a:xfrm>
              <a:off x="8113375" y="-611600"/>
              <a:ext cx="47300" cy="22600"/>
            </a:xfrm>
            <a:custGeom>
              <a:rect b="b" l="l" r="r" t="t"/>
              <a:pathLst>
                <a:path extrusionOk="0" h="904" w="18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36"/>
            <p:cNvSpPr/>
            <p:nvPr/>
          </p:nvSpPr>
          <p:spPr>
            <a:xfrm>
              <a:off x="8113375" y="-611600"/>
              <a:ext cx="47300" cy="22600"/>
            </a:xfrm>
            <a:custGeom>
              <a:rect b="b" l="l" r="r" t="t"/>
              <a:pathLst>
                <a:path extrusionOk="0" fill="none" h="904" w="18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36"/>
            <p:cNvSpPr/>
            <p:nvPr/>
          </p:nvSpPr>
          <p:spPr>
            <a:xfrm>
              <a:off x="7932250" y="-657275"/>
              <a:ext cx="228425" cy="68275"/>
            </a:xfrm>
            <a:custGeom>
              <a:rect b="b" l="l" r="r" t="t"/>
              <a:pathLst>
                <a:path extrusionOk="0" h="2731" w="9137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36"/>
            <p:cNvSpPr/>
            <p:nvPr/>
          </p:nvSpPr>
          <p:spPr>
            <a:xfrm>
              <a:off x="7932250" y="-657275"/>
              <a:ext cx="228425" cy="68275"/>
            </a:xfrm>
            <a:custGeom>
              <a:rect b="b" l="l" r="r" t="t"/>
              <a:pathLst>
                <a:path extrusionOk="0" fill="none" h="2731" w="9137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36"/>
            <p:cNvSpPr/>
            <p:nvPr/>
          </p:nvSpPr>
          <p:spPr>
            <a:xfrm>
              <a:off x="7973625" y="-669625"/>
              <a:ext cx="139775" cy="63425"/>
            </a:xfrm>
            <a:custGeom>
              <a:rect b="b" l="l" r="r" t="t"/>
              <a:pathLst>
                <a:path extrusionOk="0" h="2537" w="5591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36"/>
            <p:cNvSpPr/>
            <p:nvPr/>
          </p:nvSpPr>
          <p:spPr>
            <a:xfrm>
              <a:off x="7703325" y="-771750"/>
              <a:ext cx="289150" cy="141925"/>
            </a:xfrm>
            <a:custGeom>
              <a:rect b="b" l="l" r="r" t="t"/>
              <a:pathLst>
                <a:path extrusionOk="0" h="5677" w="11566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36"/>
            <p:cNvSpPr/>
            <p:nvPr/>
          </p:nvSpPr>
          <p:spPr>
            <a:xfrm>
              <a:off x="7703325" y="-771750"/>
              <a:ext cx="289150" cy="141925"/>
            </a:xfrm>
            <a:custGeom>
              <a:rect b="b" l="l" r="r" t="t"/>
              <a:pathLst>
                <a:path extrusionOk="0" fill="none" h="5677" w="11566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2" name="Google Shape;3782;p36"/>
          <p:cNvSpPr txBox="1"/>
          <p:nvPr/>
        </p:nvSpPr>
        <p:spPr>
          <a:xfrm>
            <a:off x="1477825" y="4217450"/>
            <a:ext cx="3764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2"/>
                </a:solidFill>
                <a:latin typeface="Raleway Black"/>
                <a:ea typeface="Raleway Black"/>
                <a:cs typeface="Raleway Black"/>
                <a:sym typeface="Raleway Black"/>
              </a:rPr>
              <a:t>Supervisor: Eng. Omar Samir</a:t>
            </a:r>
            <a:endParaRPr b="1" i="1" sz="2000">
              <a:solidFill>
                <a:schemeClr val="dk2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000">
              <a:solidFill>
                <a:schemeClr val="dk2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7" name="Shape 5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8" name="Google Shape;5278;p54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Visualization: Features with satisfaction</a:t>
            </a:r>
            <a:endParaRPr sz="2500"/>
          </a:p>
        </p:txBody>
      </p:sp>
      <p:pic>
        <p:nvPicPr>
          <p:cNvPr id="5279" name="Google Shape;52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100" y="1418075"/>
            <a:ext cx="5943600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3" name="Shape 5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4" name="Google Shape;5284;p55"/>
          <p:cNvSpPr/>
          <p:nvPr/>
        </p:nvSpPr>
        <p:spPr>
          <a:xfrm>
            <a:off x="3991350" y="2670181"/>
            <a:ext cx="1161300" cy="1161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5" name="Google Shape;5285;p55"/>
          <p:cNvSpPr txBox="1"/>
          <p:nvPr>
            <p:ph type="title"/>
          </p:nvPr>
        </p:nvSpPr>
        <p:spPr>
          <a:xfrm>
            <a:off x="2340300" y="977544"/>
            <a:ext cx="44604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used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6" name="Google Shape;5286;p55"/>
          <p:cNvSpPr txBox="1"/>
          <p:nvPr>
            <p:ph idx="2" type="title"/>
          </p:nvPr>
        </p:nvSpPr>
        <p:spPr>
          <a:xfrm>
            <a:off x="4114800" y="2905381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287" name="Google Shape;5287;p55"/>
          <p:cNvSpPr txBox="1"/>
          <p:nvPr>
            <p:ph idx="1" type="subTitle"/>
          </p:nvPr>
        </p:nvSpPr>
        <p:spPr>
          <a:xfrm>
            <a:off x="2343300" y="2152094"/>
            <a:ext cx="4457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</a:t>
            </a:r>
            <a:r>
              <a:rPr lang="en" sz="1500"/>
              <a:t>pipeline</a:t>
            </a:r>
            <a:r>
              <a:rPr lang="en" sz="1500"/>
              <a:t> of models used for this problem</a:t>
            </a:r>
            <a:endParaRPr sz="1500"/>
          </a:p>
        </p:txBody>
      </p:sp>
      <p:grpSp>
        <p:nvGrpSpPr>
          <p:cNvPr id="5288" name="Google Shape;5288;p55"/>
          <p:cNvGrpSpPr/>
          <p:nvPr/>
        </p:nvGrpSpPr>
        <p:grpSpPr>
          <a:xfrm>
            <a:off x="1294055" y="3197438"/>
            <a:ext cx="665236" cy="1946062"/>
            <a:chOff x="8991157" y="-2384450"/>
            <a:chExt cx="665236" cy="1946062"/>
          </a:xfrm>
        </p:grpSpPr>
        <p:sp>
          <p:nvSpPr>
            <p:cNvPr id="5289" name="Google Shape;5289;p55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55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55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55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55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55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55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55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55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55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55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55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55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55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55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55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55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55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55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55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55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55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55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55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55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55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55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55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7" name="Google Shape;5317;p55"/>
          <p:cNvGrpSpPr/>
          <p:nvPr/>
        </p:nvGrpSpPr>
        <p:grpSpPr>
          <a:xfrm>
            <a:off x="7365719" y="1624628"/>
            <a:ext cx="1143167" cy="451268"/>
            <a:chOff x="5454775" y="-1447800"/>
            <a:chExt cx="3232025" cy="1275850"/>
          </a:xfrm>
        </p:grpSpPr>
        <p:sp>
          <p:nvSpPr>
            <p:cNvPr id="5318" name="Google Shape;5318;p55"/>
            <p:cNvSpPr/>
            <p:nvPr/>
          </p:nvSpPr>
          <p:spPr>
            <a:xfrm>
              <a:off x="6602150" y="-685750"/>
              <a:ext cx="252600" cy="513800"/>
            </a:xfrm>
            <a:custGeom>
              <a:rect b="b" l="l" r="r" t="t"/>
              <a:pathLst>
                <a:path extrusionOk="0" h="20552" w="10104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55"/>
            <p:cNvSpPr/>
            <p:nvPr/>
          </p:nvSpPr>
          <p:spPr>
            <a:xfrm>
              <a:off x="6602150" y="-685750"/>
              <a:ext cx="252600" cy="513800"/>
            </a:xfrm>
            <a:custGeom>
              <a:rect b="b" l="l" r="r" t="t"/>
              <a:pathLst>
                <a:path extrusionOk="0" h="20552" w="10104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55"/>
            <p:cNvSpPr/>
            <p:nvPr/>
          </p:nvSpPr>
          <p:spPr>
            <a:xfrm>
              <a:off x="7163750" y="-1223175"/>
              <a:ext cx="698675" cy="294000"/>
            </a:xfrm>
            <a:custGeom>
              <a:rect b="b" l="l" r="r" t="t"/>
              <a:pathLst>
                <a:path extrusionOk="0" h="11760" w="27947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55"/>
            <p:cNvSpPr/>
            <p:nvPr/>
          </p:nvSpPr>
          <p:spPr>
            <a:xfrm>
              <a:off x="7163750" y="-1223175"/>
              <a:ext cx="698675" cy="294000"/>
            </a:xfrm>
            <a:custGeom>
              <a:rect b="b" l="l" r="r" t="t"/>
              <a:pathLst>
                <a:path extrusionOk="0" h="11760" w="27947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55"/>
            <p:cNvSpPr/>
            <p:nvPr/>
          </p:nvSpPr>
          <p:spPr>
            <a:xfrm>
              <a:off x="7169125" y="-1359675"/>
              <a:ext cx="489075" cy="148350"/>
            </a:xfrm>
            <a:custGeom>
              <a:rect b="b" l="l" r="r" t="t"/>
              <a:pathLst>
                <a:path extrusionOk="0" h="5934" w="19563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55"/>
            <p:cNvSpPr/>
            <p:nvPr/>
          </p:nvSpPr>
          <p:spPr>
            <a:xfrm>
              <a:off x="6634925" y="-1230150"/>
              <a:ext cx="489075" cy="148350"/>
            </a:xfrm>
            <a:custGeom>
              <a:rect b="b" l="l" r="r" t="t"/>
              <a:pathLst>
                <a:path extrusionOk="0" h="5934" w="19563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55"/>
            <p:cNvSpPr/>
            <p:nvPr/>
          </p:nvSpPr>
          <p:spPr>
            <a:xfrm>
              <a:off x="7169125" y="-1317750"/>
              <a:ext cx="489075" cy="106425"/>
            </a:xfrm>
            <a:custGeom>
              <a:rect b="b" l="l" r="r" t="t"/>
              <a:pathLst>
                <a:path extrusionOk="0" h="4257" w="19563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55"/>
            <p:cNvSpPr/>
            <p:nvPr/>
          </p:nvSpPr>
          <p:spPr>
            <a:xfrm>
              <a:off x="6637075" y="-1200600"/>
              <a:ext cx="486925" cy="98375"/>
            </a:xfrm>
            <a:custGeom>
              <a:rect b="b" l="l" r="r" t="t"/>
              <a:pathLst>
                <a:path extrusionOk="0" h="3935" w="19477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55"/>
            <p:cNvSpPr/>
            <p:nvPr/>
          </p:nvSpPr>
          <p:spPr>
            <a:xfrm>
              <a:off x="6059900" y="-765300"/>
              <a:ext cx="419750" cy="224125"/>
            </a:xfrm>
            <a:custGeom>
              <a:rect b="b" l="l" r="r" t="t"/>
              <a:pathLst>
                <a:path extrusionOk="0" h="8965" w="1679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55"/>
            <p:cNvSpPr/>
            <p:nvPr/>
          </p:nvSpPr>
          <p:spPr>
            <a:xfrm>
              <a:off x="6124925" y="-528300"/>
              <a:ext cx="420275" cy="223600"/>
            </a:xfrm>
            <a:custGeom>
              <a:rect b="b" l="l" r="r" t="t"/>
              <a:pathLst>
                <a:path extrusionOk="0" h="8944" w="16811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55"/>
            <p:cNvSpPr/>
            <p:nvPr/>
          </p:nvSpPr>
          <p:spPr>
            <a:xfrm>
              <a:off x="6188875" y="-758850"/>
              <a:ext cx="290775" cy="217675"/>
            </a:xfrm>
            <a:custGeom>
              <a:rect b="b" l="l" r="r" t="t"/>
              <a:pathLst>
                <a:path extrusionOk="0" h="8707" w="11631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55"/>
            <p:cNvSpPr/>
            <p:nvPr/>
          </p:nvSpPr>
          <p:spPr>
            <a:xfrm>
              <a:off x="6298500" y="-511625"/>
              <a:ext cx="246700" cy="206925"/>
            </a:xfrm>
            <a:custGeom>
              <a:rect b="b" l="l" r="r" t="t"/>
              <a:pathLst>
                <a:path extrusionOk="0" h="8277" w="9868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55"/>
            <p:cNvSpPr/>
            <p:nvPr/>
          </p:nvSpPr>
          <p:spPr>
            <a:xfrm>
              <a:off x="7983850" y="-790550"/>
              <a:ext cx="702950" cy="257450"/>
            </a:xfrm>
            <a:custGeom>
              <a:rect b="b" l="l" r="r" t="t"/>
              <a:pathLst>
                <a:path extrusionOk="0" h="10298" w="28118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55"/>
            <p:cNvSpPr/>
            <p:nvPr/>
          </p:nvSpPr>
          <p:spPr>
            <a:xfrm>
              <a:off x="7983850" y="-790550"/>
              <a:ext cx="702950" cy="257450"/>
            </a:xfrm>
            <a:custGeom>
              <a:rect b="b" l="l" r="r" t="t"/>
              <a:pathLst>
                <a:path extrusionOk="0" fill="none" h="10298" w="28118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55"/>
            <p:cNvSpPr/>
            <p:nvPr/>
          </p:nvSpPr>
          <p:spPr>
            <a:xfrm>
              <a:off x="5454775" y="-1404825"/>
              <a:ext cx="2837025" cy="933525"/>
            </a:xfrm>
            <a:custGeom>
              <a:rect b="b" l="l" r="r" t="t"/>
              <a:pathLst>
                <a:path extrusionOk="0" h="37341" w="113481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55"/>
            <p:cNvSpPr/>
            <p:nvPr/>
          </p:nvSpPr>
          <p:spPr>
            <a:xfrm>
              <a:off x="5454775" y="-1404825"/>
              <a:ext cx="2837025" cy="933525"/>
            </a:xfrm>
            <a:custGeom>
              <a:rect b="b" l="l" r="r" t="t"/>
              <a:pathLst>
                <a:path extrusionOk="0" fill="none" h="37341" w="113481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55"/>
            <p:cNvSpPr/>
            <p:nvPr/>
          </p:nvSpPr>
          <p:spPr>
            <a:xfrm>
              <a:off x="7617325" y="-1163525"/>
              <a:ext cx="835175" cy="557325"/>
            </a:xfrm>
            <a:custGeom>
              <a:rect b="b" l="l" r="r" t="t"/>
              <a:pathLst>
                <a:path extrusionOk="0" h="22293" w="33407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55"/>
            <p:cNvSpPr/>
            <p:nvPr/>
          </p:nvSpPr>
          <p:spPr>
            <a:xfrm>
              <a:off x="6672000" y="-1447800"/>
              <a:ext cx="1656900" cy="461650"/>
            </a:xfrm>
            <a:custGeom>
              <a:rect b="b" l="l" r="r" t="t"/>
              <a:pathLst>
                <a:path extrusionOk="0" h="18466" w="66276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55"/>
            <p:cNvSpPr/>
            <p:nvPr/>
          </p:nvSpPr>
          <p:spPr>
            <a:xfrm>
              <a:off x="5536975" y="-1344100"/>
              <a:ext cx="50550" cy="59700"/>
            </a:xfrm>
            <a:custGeom>
              <a:rect b="b" l="l" r="r" t="t"/>
              <a:pathLst>
                <a:path extrusionOk="0" h="2388" w="2022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55"/>
            <p:cNvSpPr/>
            <p:nvPr/>
          </p:nvSpPr>
          <p:spPr>
            <a:xfrm>
              <a:off x="5628875" y="-1247350"/>
              <a:ext cx="51625" cy="93000"/>
            </a:xfrm>
            <a:custGeom>
              <a:rect b="b" l="l" r="r" t="t"/>
              <a:pathLst>
                <a:path extrusionOk="0" h="3720" w="2065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55"/>
            <p:cNvSpPr/>
            <p:nvPr/>
          </p:nvSpPr>
          <p:spPr>
            <a:xfrm>
              <a:off x="5628875" y="-1247350"/>
              <a:ext cx="51625" cy="93000"/>
            </a:xfrm>
            <a:custGeom>
              <a:rect b="b" l="l" r="r" t="t"/>
              <a:pathLst>
                <a:path extrusionOk="0" fill="none" h="3720" w="2065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55"/>
            <p:cNvSpPr/>
            <p:nvPr/>
          </p:nvSpPr>
          <p:spPr>
            <a:xfrm>
              <a:off x="5701975" y="-1192550"/>
              <a:ext cx="23125" cy="27450"/>
            </a:xfrm>
            <a:custGeom>
              <a:rect b="b" l="l" r="r" t="t"/>
              <a:pathLst>
                <a:path extrusionOk="0" h="1098" w="925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55"/>
            <p:cNvSpPr/>
            <p:nvPr/>
          </p:nvSpPr>
          <p:spPr>
            <a:xfrm>
              <a:off x="5701975" y="-1192550"/>
              <a:ext cx="23125" cy="27450"/>
            </a:xfrm>
            <a:custGeom>
              <a:rect b="b" l="l" r="r" t="t"/>
              <a:pathLst>
                <a:path extrusionOk="0" fill="none" h="1098" w="925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55"/>
            <p:cNvSpPr/>
            <p:nvPr/>
          </p:nvSpPr>
          <p:spPr>
            <a:xfrm>
              <a:off x="5730450" y="-1181800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55"/>
            <p:cNvSpPr/>
            <p:nvPr/>
          </p:nvSpPr>
          <p:spPr>
            <a:xfrm>
              <a:off x="5730450" y="-1181800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55"/>
            <p:cNvSpPr/>
            <p:nvPr/>
          </p:nvSpPr>
          <p:spPr>
            <a:xfrm>
              <a:off x="5758950" y="-1170500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55"/>
            <p:cNvSpPr/>
            <p:nvPr/>
          </p:nvSpPr>
          <p:spPr>
            <a:xfrm>
              <a:off x="5758950" y="-1170500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55"/>
            <p:cNvSpPr/>
            <p:nvPr/>
          </p:nvSpPr>
          <p:spPr>
            <a:xfrm>
              <a:off x="5787425" y="-11597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55"/>
            <p:cNvSpPr/>
            <p:nvPr/>
          </p:nvSpPr>
          <p:spPr>
            <a:xfrm>
              <a:off x="5787425" y="-11597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55"/>
            <p:cNvSpPr/>
            <p:nvPr/>
          </p:nvSpPr>
          <p:spPr>
            <a:xfrm>
              <a:off x="5815900" y="-11484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55"/>
            <p:cNvSpPr/>
            <p:nvPr/>
          </p:nvSpPr>
          <p:spPr>
            <a:xfrm>
              <a:off x="5815900" y="-11484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55"/>
            <p:cNvSpPr/>
            <p:nvPr/>
          </p:nvSpPr>
          <p:spPr>
            <a:xfrm>
              <a:off x="5844400" y="-11377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55"/>
            <p:cNvSpPr/>
            <p:nvPr/>
          </p:nvSpPr>
          <p:spPr>
            <a:xfrm>
              <a:off x="5844400" y="-11377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55"/>
            <p:cNvSpPr/>
            <p:nvPr/>
          </p:nvSpPr>
          <p:spPr>
            <a:xfrm>
              <a:off x="5872875" y="-112642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55"/>
            <p:cNvSpPr/>
            <p:nvPr/>
          </p:nvSpPr>
          <p:spPr>
            <a:xfrm>
              <a:off x="5872875" y="-112642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55"/>
            <p:cNvSpPr/>
            <p:nvPr/>
          </p:nvSpPr>
          <p:spPr>
            <a:xfrm>
              <a:off x="5901350" y="-1115700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55"/>
            <p:cNvSpPr/>
            <p:nvPr/>
          </p:nvSpPr>
          <p:spPr>
            <a:xfrm>
              <a:off x="5901350" y="-1115700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55"/>
            <p:cNvSpPr/>
            <p:nvPr/>
          </p:nvSpPr>
          <p:spPr>
            <a:xfrm>
              <a:off x="5929850" y="-1104950"/>
              <a:ext cx="22575" cy="27450"/>
            </a:xfrm>
            <a:custGeom>
              <a:rect b="b" l="l" r="r" t="t"/>
              <a:pathLst>
                <a:path extrusionOk="0" h="1098" w="903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55"/>
            <p:cNvSpPr/>
            <p:nvPr/>
          </p:nvSpPr>
          <p:spPr>
            <a:xfrm>
              <a:off x="5929850" y="-1104950"/>
              <a:ext cx="22575" cy="27450"/>
            </a:xfrm>
            <a:custGeom>
              <a:rect b="b" l="l" r="r" t="t"/>
              <a:pathLst>
                <a:path extrusionOk="0" fill="none" h="1098" w="903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55"/>
            <p:cNvSpPr/>
            <p:nvPr/>
          </p:nvSpPr>
          <p:spPr>
            <a:xfrm>
              <a:off x="5957775" y="-1093650"/>
              <a:ext cx="23150" cy="26900"/>
            </a:xfrm>
            <a:custGeom>
              <a:rect b="b" l="l" r="r" t="t"/>
              <a:pathLst>
                <a:path extrusionOk="0" h="1076" w="926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55"/>
            <p:cNvSpPr/>
            <p:nvPr/>
          </p:nvSpPr>
          <p:spPr>
            <a:xfrm>
              <a:off x="5957775" y="-1093650"/>
              <a:ext cx="23150" cy="26900"/>
            </a:xfrm>
            <a:custGeom>
              <a:rect b="b" l="l" r="r" t="t"/>
              <a:pathLst>
                <a:path extrusionOk="0" fill="none" h="1076" w="926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55"/>
            <p:cNvSpPr/>
            <p:nvPr/>
          </p:nvSpPr>
          <p:spPr>
            <a:xfrm>
              <a:off x="5986275" y="-108290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55"/>
            <p:cNvSpPr/>
            <p:nvPr/>
          </p:nvSpPr>
          <p:spPr>
            <a:xfrm>
              <a:off x="5986275" y="-108290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55"/>
            <p:cNvSpPr/>
            <p:nvPr/>
          </p:nvSpPr>
          <p:spPr>
            <a:xfrm>
              <a:off x="6014750" y="-10716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55"/>
            <p:cNvSpPr/>
            <p:nvPr/>
          </p:nvSpPr>
          <p:spPr>
            <a:xfrm>
              <a:off x="6014750" y="-10716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55"/>
            <p:cNvSpPr/>
            <p:nvPr/>
          </p:nvSpPr>
          <p:spPr>
            <a:xfrm>
              <a:off x="6043225" y="-1060875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55"/>
            <p:cNvSpPr/>
            <p:nvPr/>
          </p:nvSpPr>
          <p:spPr>
            <a:xfrm>
              <a:off x="6043225" y="-1060875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55"/>
            <p:cNvSpPr/>
            <p:nvPr/>
          </p:nvSpPr>
          <p:spPr>
            <a:xfrm>
              <a:off x="6169000" y="-1031850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55"/>
            <p:cNvSpPr/>
            <p:nvPr/>
          </p:nvSpPr>
          <p:spPr>
            <a:xfrm>
              <a:off x="6169000" y="-1031850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55"/>
            <p:cNvSpPr/>
            <p:nvPr/>
          </p:nvSpPr>
          <p:spPr>
            <a:xfrm>
              <a:off x="6197475" y="-102110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55"/>
            <p:cNvSpPr/>
            <p:nvPr/>
          </p:nvSpPr>
          <p:spPr>
            <a:xfrm>
              <a:off x="6197475" y="-102110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55"/>
            <p:cNvSpPr/>
            <p:nvPr/>
          </p:nvSpPr>
          <p:spPr>
            <a:xfrm>
              <a:off x="6225950" y="-10098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55"/>
            <p:cNvSpPr/>
            <p:nvPr/>
          </p:nvSpPr>
          <p:spPr>
            <a:xfrm>
              <a:off x="6225950" y="-10098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55"/>
            <p:cNvSpPr/>
            <p:nvPr/>
          </p:nvSpPr>
          <p:spPr>
            <a:xfrm>
              <a:off x="6254450" y="-999075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55"/>
            <p:cNvSpPr/>
            <p:nvPr/>
          </p:nvSpPr>
          <p:spPr>
            <a:xfrm>
              <a:off x="6254450" y="-999075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55"/>
            <p:cNvSpPr/>
            <p:nvPr/>
          </p:nvSpPr>
          <p:spPr>
            <a:xfrm>
              <a:off x="6282375" y="-988325"/>
              <a:ext cx="23150" cy="27450"/>
            </a:xfrm>
            <a:custGeom>
              <a:rect b="b" l="l" r="r" t="t"/>
              <a:pathLst>
                <a:path extrusionOk="0" h="1098" w="926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55"/>
            <p:cNvSpPr/>
            <p:nvPr/>
          </p:nvSpPr>
          <p:spPr>
            <a:xfrm>
              <a:off x="6282375" y="-988325"/>
              <a:ext cx="23150" cy="27450"/>
            </a:xfrm>
            <a:custGeom>
              <a:rect b="b" l="l" r="r" t="t"/>
              <a:pathLst>
                <a:path extrusionOk="0" fill="none" h="1098" w="926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55"/>
            <p:cNvSpPr/>
            <p:nvPr/>
          </p:nvSpPr>
          <p:spPr>
            <a:xfrm>
              <a:off x="6310875" y="-97702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55"/>
            <p:cNvSpPr/>
            <p:nvPr/>
          </p:nvSpPr>
          <p:spPr>
            <a:xfrm>
              <a:off x="6310875" y="-97702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55"/>
            <p:cNvSpPr/>
            <p:nvPr/>
          </p:nvSpPr>
          <p:spPr>
            <a:xfrm>
              <a:off x="6339350" y="-966275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55"/>
            <p:cNvSpPr/>
            <p:nvPr/>
          </p:nvSpPr>
          <p:spPr>
            <a:xfrm>
              <a:off x="6339350" y="-966275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55"/>
            <p:cNvSpPr/>
            <p:nvPr/>
          </p:nvSpPr>
          <p:spPr>
            <a:xfrm>
              <a:off x="6367825" y="-95500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55"/>
            <p:cNvSpPr/>
            <p:nvPr/>
          </p:nvSpPr>
          <p:spPr>
            <a:xfrm>
              <a:off x="6367825" y="-95500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55"/>
            <p:cNvSpPr/>
            <p:nvPr/>
          </p:nvSpPr>
          <p:spPr>
            <a:xfrm>
              <a:off x="6396325" y="-9442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55"/>
            <p:cNvSpPr/>
            <p:nvPr/>
          </p:nvSpPr>
          <p:spPr>
            <a:xfrm>
              <a:off x="6396325" y="-9442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55"/>
            <p:cNvSpPr/>
            <p:nvPr/>
          </p:nvSpPr>
          <p:spPr>
            <a:xfrm>
              <a:off x="6424800" y="-9329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55"/>
            <p:cNvSpPr/>
            <p:nvPr/>
          </p:nvSpPr>
          <p:spPr>
            <a:xfrm>
              <a:off x="6424800" y="-9329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55"/>
            <p:cNvSpPr/>
            <p:nvPr/>
          </p:nvSpPr>
          <p:spPr>
            <a:xfrm>
              <a:off x="6453275" y="-9222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55"/>
            <p:cNvSpPr/>
            <p:nvPr/>
          </p:nvSpPr>
          <p:spPr>
            <a:xfrm>
              <a:off x="6453275" y="-9222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55"/>
            <p:cNvSpPr/>
            <p:nvPr/>
          </p:nvSpPr>
          <p:spPr>
            <a:xfrm>
              <a:off x="6481775" y="-9114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55"/>
            <p:cNvSpPr/>
            <p:nvPr/>
          </p:nvSpPr>
          <p:spPr>
            <a:xfrm>
              <a:off x="6481775" y="-9114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55"/>
            <p:cNvSpPr/>
            <p:nvPr/>
          </p:nvSpPr>
          <p:spPr>
            <a:xfrm>
              <a:off x="6510250" y="-90017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55"/>
            <p:cNvSpPr/>
            <p:nvPr/>
          </p:nvSpPr>
          <p:spPr>
            <a:xfrm>
              <a:off x="6510250" y="-90017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55"/>
            <p:cNvSpPr/>
            <p:nvPr/>
          </p:nvSpPr>
          <p:spPr>
            <a:xfrm>
              <a:off x="6654825" y="-851825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55"/>
            <p:cNvSpPr/>
            <p:nvPr/>
          </p:nvSpPr>
          <p:spPr>
            <a:xfrm>
              <a:off x="6654825" y="-851825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55"/>
            <p:cNvSpPr/>
            <p:nvPr/>
          </p:nvSpPr>
          <p:spPr>
            <a:xfrm>
              <a:off x="6683300" y="-8410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55"/>
            <p:cNvSpPr/>
            <p:nvPr/>
          </p:nvSpPr>
          <p:spPr>
            <a:xfrm>
              <a:off x="6683300" y="-8410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55"/>
            <p:cNvSpPr/>
            <p:nvPr/>
          </p:nvSpPr>
          <p:spPr>
            <a:xfrm>
              <a:off x="6711775" y="-8303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55"/>
            <p:cNvSpPr/>
            <p:nvPr/>
          </p:nvSpPr>
          <p:spPr>
            <a:xfrm>
              <a:off x="6711775" y="-8303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55"/>
            <p:cNvSpPr/>
            <p:nvPr/>
          </p:nvSpPr>
          <p:spPr>
            <a:xfrm>
              <a:off x="6740275" y="-819025"/>
              <a:ext cx="22575" cy="26875"/>
            </a:xfrm>
            <a:custGeom>
              <a:rect b="b" l="l" r="r" t="t"/>
              <a:pathLst>
                <a:path extrusionOk="0" h="1075" w="903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55"/>
            <p:cNvSpPr/>
            <p:nvPr/>
          </p:nvSpPr>
          <p:spPr>
            <a:xfrm>
              <a:off x="6740275" y="-819025"/>
              <a:ext cx="22575" cy="26875"/>
            </a:xfrm>
            <a:custGeom>
              <a:rect b="b" l="l" r="r" t="t"/>
              <a:pathLst>
                <a:path extrusionOk="0" fill="none" h="1075" w="903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55"/>
            <p:cNvSpPr/>
            <p:nvPr/>
          </p:nvSpPr>
          <p:spPr>
            <a:xfrm>
              <a:off x="6768200" y="-808275"/>
              <a:ext cx="23150" cy="27425"/>
            </a:xfrm>
            <a:custGeom>
              <a:rect b="b" l="l" r="r" t="t"/>
              <a:pathLst>
                <a:path extrusionOk="0" h="1097" w="926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55"/>
            <p:cNvSpPr/>
            <p:nvPr/>
          </p:nvSpPr>
          <p:spPr>
            <a:xfrm>
              <a:off x="6768200" y="-808275"/>
              <a:ext cx="23150" cy="27425"/>
            </a:xfrm>
            <a:custGeom>
              <a:rect b="b" l="l" r="r" t="t"/>
              <a:pathLst>
                <a:path extrusionOk="0" fill="none" h="1097" w="926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55"/>
            <p:cNvSpPr/>
            <p:nvPr/>
          </p:nvSpPr>
          <p:spPr>
            <a:xfrm>
              <a:off x="6796700" y="-79700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55"/>
            <p:cNvSpPr/>
            <p:nvPr/>
          </p:nvSpPr>
          <p:spPr>
            <a:xfrm>
              <a:off x="6796700" y="-79700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55"/>
            <p:cNvSpPr/>
            <p:nvPr/>
          </p:nvSpPr>
          <p:spPr>
            <a:xfrm>
              <a:off x="6825175" y="-7862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55"/>
            <p:cNvSpPr/>
            <p:nvPr/>
          </p:nvSpPr>
          <p:spPr>
            <a:xfrm>
              <a:off x="6825175" y="-7862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55"/>
            <p:cNvSpPr/>
            <p:nvPr/>
          </p:nvSpPr>
          <p:spPr>
            <a:xfrm>
              <a:off x="6853650" y="-7749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55"/>
            <p:cNvSpPr/>
            <p:nvPr/>
          </p:nvSpPr>
          <p:spPr>
            <a:xfrm>
              <a:off x="6853650" y="-7749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55"/>
            <p:cNvSpPr/>
            <p:nvPr/>
          </p:nvSpPr>
          <p:spPr>
            <a:xfrm>
              <a:off x="6882150" y="-7642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55"/>
            <p:cNvSpPr/>
            <p:nvPr/>
          </p:nvSpPr>
          <p:spPr>
            <a:xfrm>
              <a:off x="6882150" y="-7642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55"/>
            <p:cNvSpPr/>
            <p:nvPr/>
          </p:nvSpPr>
          <p:spPr>
            <a:xfrm>
              <a:off x="6910625" y="-7534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55"/>
            <p:cNvSpPr/>
            <p:nvPr/>
          </p:nvSpPr>
          <p:spPr>
            <a:xfrm>
              <a:off x="6910625" y="-7534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55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55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55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55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55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55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55"/>
            <p:cNvSpPr/>
            <p:nvPr/>
          </p:nvSpPr>
          <p:spPr>
            <a:xfrm>
              <a:off x="6103425" y="-1128050"/>
              <a:ext cx="51075" cy="93000"/>
            </a:xfrm>
            <a:custGeom>
              <a:rect b="b" l="l" r="r" t="t"/>
              <a:pathLst>
                <a:path extrusionOk="0" h="3720" w="2043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55"/>
            <p:cNvSpPr/>
            <p:nvPr/>
          </p:nvSpPr>
          <p:spPr>
            <a:xfrm>
              <a:off x="6576350" y="-952325"/>
              <a:ext cx="51625" cy="93000"/>
            </a:xfrm>
            <a:custGeom>
              <a:rect b="b" l="l" r="r" t="t"/>
              <a:pathLst>
                <a:path extrusionOk="0" h="3720" w="2065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55"/>
            <p:cNvSpPr/>
            <p:nvPr/>
          </p:nvSpPr>
          <p:spPr>
            <a:xfrm>
              <a:off x="6576350" y="-952325"/>
              <a:ext cx="51625" cy="93000"/>
            </a:xfrm>
            <a:custGeom>
              <a:rect b="b" l="l" r="r" t="t"/>
              <a:pathLst>
                <a:path extrusionOk="0" fill="none" h="3720" w="2065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55"/>
            <p:cNvSpPr/>
            <p:nvPr/>
          </p:nvSpPr>
          <p:spPr>
            <a:xfrm>
              <a:off x="7394850" y="-1138800"/>
              <a:ext cx="1057650" cy="643850"/>
            </a:xfrm>
            <a:custGeom>
              <a:rect b="b" l="l" r="r" t="t"/>
              <a:pathLst>
                <a:path extrusionOk="0" fill="none" h="25754" w="42306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55"/>
            <p:cNvSpPr/>
            <p:nvPr/>
          </p:nvSpPr>
          <p:spPr>
            <a:xfrm>
              <a:off x="5455300" y="-1260800"/>
              <a:ext cx="550" cy="3800"/>
            </a:xfrm>
            <a:custGeom>
              <a:rect b="b" l="l" r="r" t="t"/>
              <a:pathLst>
                <a:path extrusionOk="0" h="152" w="22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55"/>
            <p:cNvSpPr/>
            <p:nvPr/>
          </p:nvSpPr>
          <p:spPr>
            <a:xfrm>
              <a:off x="5455300" y="-12570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55"/>
            <p:cNvSpPr/>
            <p:nvPr/>
          </p:nvSpPr>
          <p:spPr>
            <a:xfrm>
              <a:off x="5455300" y="-12575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55"/>
            <p:cNvSpPr/>
            <p:nvPr/>
          </p:nvSpPr>
          <p:spPr>
            <a:xfrm>
              <a:off x="5455300" y="-12575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55"/>
            <p:cNvSpPr/>
            <p:nvPr/>
          </p:nvSpPr>
          <p:spPr>
            <a:xfrm>
              <a:off x="5455300" y="-12581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55"/>
            <p:cNvSpPr/>
            <p:nvPr/>
          </p:nvSpPr>
          <p:spPr>
            <a:xfrm>
              <a:off x="5455300" y="-1258650"/>
              <a:ext cx="25" cy="575"/>
            </a:xfrm>
            <a:custGeom>
              <a:rect b="b" l="l" r="r" t="t"/>
              <a:pathLst>
                <a:path extrusionOk="0" fill="none" h="23" w="1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55"/>
            <p:cNvSpPr/>
            <p:nvPr/>
          </p:nvSpPr>
          <p:spPr>
            <a:xfrm>
              <a:off x="5455300" y="-12586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55"/>
            <p:cNvSpPr/>
            <p:nvPr/>
          </p:nvSpPr>
          <p:spPr>
            <a:xfrm>
              <a:off x="5455300" y="-12591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55"/>
            <p:cNvSpPr/>
            <p:nvPr/>
          </p:nvSpPr>
          <p:spPr>
            <a:xfrm>
              <a:off x="5455300" y="-12591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55"/>
            <p:cNvSpPr/>
            <p:nvPr/>
          </p:nvSpPr>
          <p:spPr>
            <a:xfrm>
              <a:off x="5455300" y="-1259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55"/>
            <p:cNvSpPr/>
            <p:nvPr/>
          </p:nvSpPr>
          <p:spPr>
            <a:xfrm>
              <a:off x="5455825" y="-1259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55"/>
            <p:cNvSpPr/>
            <p:nvPr/>
          </p:nvSpPr>
          <p:spPr>
            <a:xfrm>
              <a:off x="5455825" y="-12602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55"/>
            <p:cNvSpPr/>
            <p:nvPr/>
          </p:nvSpPr>
          <p:spPr>
            <a:xfrm>
              <a:off x="5455825" y="-12608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55"/>
            <p:cNvSpPr/>
            <p:nvPr/>
          </p:nvSpPr>
          <p:spPr>
            <a:xfrm>
              <a:off x="5454775" y="-1315075"/>
              <a:ext cx="2213100" cy="815300"/>
            </a:xfrm>
            <a:custGeom>
              <a:rect b="b" l="l" r="r" t="t"/>
              <a:pathLst>
                <a:path extrusionOk="0" h="32612" w="88524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55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55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55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55"/>
            <p:cNvSpPr/>
            <p:nvPr/>
          </p:nvSpPr>
          <p:spPr>
            <a:xfrm>
              <a:off x="5454775" y="-1315075"/>
              <a:ext cx="2213100" cy="815300"/>
            </a:xfrm>
            <a:custGeom>
              <a:rect b="b" l="l" r="r" t="t"/>
              <a:pathLst>
                <a:path extrusionOk="0" fill="none" h="32612" w="88524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55"/>
            <p:cNvSpPr/>
            <p:nvPr/>
          </p:nvSpPr>
          <p:spPr>
            <a:xfrm>
              <a:off x="5628875" y="-1195775"/>
              <a:ext cx="43575" cy="41425"/>
            </a:xfrm>
            <a:custGeom>
              <a:rect b="b" l="l" r="r" t="t"/>
              <a:pathLst>
                <a:path extrusionOk="0" h="1657" w="1743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55"/>
            <p:cNvSpPr/>
            <p:nvPr/>
          </p:nvSpPr>
          <p:spPr>
            <a:xfrm>
              <a:off x="5628875" y="-1195775"/>
              <a:ext cx="43575" cy="41425"/>
            </a:xfrm>
            <a:custGeom>
              <a:rect b="b" l="l" r="r" t="t"/>
              <a:pathLst>
                <a:path extrusionOk="0" fill="none" h="1657" w="1743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55"/>
            <p:cNvSpPr/>
            <p:nvPr/>
          </p:nvSpPr>
          <p:spPr>
            <a:xfrm>
              <a:off x="5703575" y="-1171050"/>
              <a:ext cx="15625" cy="5950"/>
            </a:xfrm>
            <a:custGeom>
              <a:rect b="b" l="l" r="r" t="t"/>
              <a:pathLst>
                <a:path extrusionOk="0" h="238" w="625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55"/>
            <p:cNvSpPr/>
            <p:nvPr/>
          </p:nvSpPr>
          <p:spPr>
            <a:xfrm>
              <a:off x="5703575" y="-1171050"/>
              <a:ext cx="15625" cy="5950"/>
            </a:xfrm>
            <a:custGeom>
              <a:rect b="b" l="l" r="r" t="t"/>
              <a:pathLst>
                <a:path extrusionOk="0" fill="none" h="238" w="625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55"/>
            <p:cNvSpPr/>
            <p:nvPr/>
          </p:nvSpPr>
          <p:spPr>
            <a:xfrm>
              <a:off x="5731000" y="-1161375"/>
              <a:ext cx="17750" cy="7025"/>
            </a:xfrm>
            <a:custGeom>
              <a:rect b="b" l="l" r="r" t="t"/>
              <a:pathLst>
                <a:path extrusionOk="0" h="281" w="71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55"/>
            <p:cNvSpPr/>
            <p:nvPr/>
          </p:nvSpPr>
          <p:spPr>
            <a:xfrm>
              <a:off x="5731000" y="-1161375"/>
              <a:ext cx="17750" cy="7025"/>
            </a:xfrm>
            <a:custGeom>
              <a:rect b="b" l="l" r="r" t="t"/>
              <a:pathLst>
                <a:path extrusionOk="0" fill="none" h="281" w="71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55"/>
            <p:cNvSpPr/>
            <p:nvPr/>
          </p:nvSpPr>
          <p:spPr>
            <a:xfrm>
              <a:off x="5758950" y="-1151700"/>
              <a:ext cx="19350" cy="8100"/>
            </a:xfrm>
            <a:custGeom>
              <a:rect b="b" l="l" r="r" t="t"/>
              <a:pathLst>
                <a:path extrusionOk="0" h="324" w="774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55"/>
            <p:cNvSpPr/>
            <p:nvPr/>
          </p:nvSpPr>
          <p:spPr>
            <a:xfrm>
              <a:off x="5758950" y="-1151700"/>
              <a:ext cx="19350" cy="8100"/>
            </a:xfrm>
            <a:custGeom>
              <a:rect b="b" l="l" r="r" t="t"/>
              <a:pathLst>
                <a:path extrusionOk="0" fill="none" h="324" w="774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55"/>
            <p:cNvSpPr/>
            <p:nvPr/>
          </p:nvSpPr>
          <p:spPr>
            <a:xfrm>
              <a:off x="5787425" y="-1142025"/>
              <a:ext cx="19900" cy="9700"/>
            </a:xfrm>
            <a:custGeom>
              <a:rect b="b" l="l" r="r" t="t"/>
              <a:pathLst>
                <a:path extrusionOk="0" h="388" w="796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55"/>
            <p:cNvSpPr/>
            <p:nvPr/>
          </p:nvSpPr>
          <p:spPr>
            <a:xfrm>
              <a:off x="5787425" y="-1142025"/>
              <a:ext cx="19900" cy="9700"/>
            </a:xfrm>
            <a:custGeom>
              <a:rect b="b" l="l" r="r" t="t"/>
              <a:pathLst>
                <a:path extrusionOk="0" fill="none" h="388" w="796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55"/>
            <p:cNvSpPr/>
            <p:nvPr/>
          </p:nvSpPr>
          <p:spPr>
            <a:xfrm>
              <a:off x="5815900" y="-1131800"/>
              <a:ext cx="20450" cy="10225"/>
            </a:xfrm>
            <a:custGeom>
              <a:rect b="b" l="l" r="r" t="t"/>
              <a:pathLst>
                <a:path extrusionOk="0" h="409" w="818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55"/>
            <p:cNvSpPr/>
            <p:nvPr/>
          </p:nvSpPr>
          <p:spPr>
            <a:xfrm>
              <a:off x="5815900" y="-1131800"/>
              <a:ext cx="20450" cy="10225"/>
            </a:xfrm>
            <a:custGeom>
              <a:rect b="b" l="l" r="r" t="t"/>
              <a:pathLst>
                <a:path extrusionOk="0" fill="none" h="409" w="818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55"/>
            <p:cNvSpPr/>
            <p:nvPr/>
          </p:nvSpPr>
          <p:spPr>
            <a:xfrm>
              <a:off x="5844400" y="-1122125"/>
              <a:ext cx="20425" cy="11825"/>
            </a:xfrm>
            <a:custGeom>
              <a:rect b="b" l="l" r="r" t="t"/>
              <a:pathLst>
                <a:path extrusionOk="0" h="473" w="817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55"/>
            <p:cNvSpPr/>
            <p:nvPr/>
          </p:nvSpPr>
          <p:spPr>
            <a:xfrm>
              <a:off x="5844400" y="-1122125"/>
              <a:ext cx="20425" cy="11825"/>
            </a:xfrm>
            <a:custGeom>
              <a:rect b="b" l="l" r="r" t="t"/>
              <a:pathLst>
                <a:path extrusionOk="0" fill="none" h="473" w="817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55"/>
            <p:cNvSpPr/>
            <p:nvPr/>
          </p:nvSpPr>
          <p:spPr>
            <a:xfrm>
              <a:off x="5872875" y="-1112475"/>
              <a:ext cx="20450" cy="12925"/>
            </a:xfrm>
            <a:custGeom>
              <a:rect b="b" l="l" r="r" t="t"/>
              <a:pathLst>
                <a:path extrusionOk="0" h="517" w="818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55"/>
            <p:cNvSpPr/>
            <p:nvPr/>
          </p:nvSpPr>
          <p:spPr>
            <a:xfrm>
              <a:off x="5872875" y="-1112475"/>
              <a:ext cx="20450" cy="12925"/>
            </a:xfrm>
            <a:custGeom>
              <a:rect b="b" l="l" r="r" t="t"/>
              <a:pathLst>
                <a:path extrusionOk="0" fill="none" h="517" w="818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55"/>
            <p:cNvSpPr/>
            <p:nvPr/>
          </p:nvSpPr>
          <p:spPr>
            <a:xfrm>
              <a:off x="5901350" y="-1102250"/>
              <a:ext cx="20450" cy="14000"/>
            </a:xfrm>
            <a:custGeom>
              <a:rect b="b" l="l" r="r" t="t"/>
              <a:pathLst>
                <a:path extrusionOk="0" h="560" w="818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55"/>
            <p:cNvSpPr/>
            <p:nvPr/>
          </p:nvSpPr>
          <p:spPr>
            <a:xfrm>
              <a:off x="5901350" y="-1102250"/>
              <a:ext cx="20450" cy="14000"/>
            </a:xfrm>
            <a:custGeom>
              <a:rect b="b" l="l" r="r" t="t"/>
              <a:pathLst>
                <a:path extrusionOk="0" fill="none" h="560" w="818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55"/>
            <p:cNvSpPr/>
            <p:nvPr/>
          </p:nvSpPr>
          <p:spPr>
            <a:xfrm>
              <a:off x="5929850" y="-1092575"/>
              <a:ext cx="20975" cy="15075"/>
            </a:xfrm>
            <a:custGeom>
              <a:rect b="b" l="l" r="r" t="t"/>
              <a:pathLst>
                <a:path extrusionOk="0" h="603" w="839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55"/>
            <p:cNvSpPr/>
            <p:nvPr/>
          </p:nvSpPr>
          <p:spPr>
            <a:xfrm>
              <a:off x="5929850" y="-1092575"/>
              <a:ext cx="20975" cy="15075"/>
            </a:xfrm>
            <a:custGeom>
              <a:rect b="b" l="l" r="r" t="t"/>
              <a:pathLst>
                <a:path extrusionOk="0" fill="none" h="603" w="839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55"/>
            <p:cNvSpPr/>
            <p:nvPr/>
          </p:nvSpPr>
          <p:spPr>
            <a:xfrm>
              <a:off x="5957775" y="-1082900"/>
              <a:ext cx="21525" cy="16150"/>
            </a:xfrm>
            <a:custGeom>
              <a:rect b="b" l="l" r="r" t="t"/>
              <a:pathLst>
                <a:path extrusionOk="0" h="646" w="861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55"/>
            <p:cNvSpPr/>
            <p:nvPr/>
          </p:nvSpPr>
          <p:spPr>
            <a:xfrm>
              <a:off x="5957775" y="-1082900"/>
              <a:ext cx="21525" cy="16150"/>
            </a:xfrm>
            <a:custGeom>
              <a:rect b="b" l="l" r="r" t="t"/>
              <a:pathLst>
                <a:path extrusionOk="0" fill="none" h="646" w="861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55"/>
            <p:cNvSpPr/>
            <p:nvPr/>
          </p:nvSpPr>
          <p:spPr>
            <a:xfrm>
              <a:off x="5986275" y="-1072700"/>
              <a:ext cx="21525" cy="17225"/>
            </a:xfrm>
            <a:custGeom>
              <a:rect b="b" l="l" r="r" t="t"/>
              <a:pathLst>
                <a:path extrusionOk="0" h="689" w="861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55"/>
            <p:cNvSpPr/>
            <p:nvPr/>
          </p:nvSpPr>
          <p:spPr>
            <a:xfrm>
              <a:off x="5986275" y="-1072700"/>
              <a:ext cx="21525" cy="17225"/>
            </a:xfrm>
            <a:custGeom>
              <a:rect b="b" l="l" r="r" t="t"/>
              <a:pathLst>
                <a:path extrusionOk="0" fill="none" h="689" w="861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55"/>
            <p:cNvSpPr/>
            <p:nvPr/>
          </p:nvSpPr>
          <p:spPr>
            <a:xfrm>
              <a:off x="6014750" y="-1063025"/>
              <a:ext cx="21525" cy="18300"/>
            </a:xfrm>
            <a:custGeom>
              <a:rect b="b" l="l" r="r" t="t"/>
              <a:pathLst>
                <a:path extrusionOk="0" h="732" w="861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55"/>
            <p:cNvSpPr/>
            <p:nvPr/>
          </p:nvSpPr>
          <p:spPr>
            <a:xfrm>
              <a:off x="6014750" y="-1063025"/>
              <a:ext cx="21525" cy="18300"/>
            </a:xfrm>
            <a:custGeom>
              <a:rect b="b" l="l" r="r" t="t"/>
              <a:pathLst>
                <a:path extrusionOk="0" fill="none" h="732" w="861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55"/>
            <p:cNvSpPr/>
            <p:nvPr/>
          </p:nvSpPr>
          <p:spPr>
            <a:xfrm>
              <a:off x="6043225" y="-1053350"/>
              <a:ext cx="21525" cy="19900"/>
            </a:xfrm>
            <a:custGeom>
              <a:rect b="b" l="l" r="r" t="t"/>
              <a:pathLst>
                <a:path extrusionOk="0" h="796" w="861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55"/>
            <p:cNvSpPr/>
            <p:nvPr/>
          </p:nvSpPr>
          <p:spPr>
            <a:xfrm>
              <a:off x="6043225" y="-1053350"/>
              <a:ext cx="21525" cy="19900"/>
            </a:xfrm>
            <a:custGeom>
              <a:rect b="b" l="l" r="r" t="t"/>
              <a:pathLst>
                <a:path extrusionOk="0" fill="none" h="796" w="861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55"/>
            <p:cNvSpPr/>
            <p:nvPr/>
          </p:nvSpPr>
          <p:spPr>
            <a:xfrm>
              <a:off x="6179200" y="-1006600"/>
              <a:ext cx="4850" cy="1650"/>
            </a:xfrm>
            <a:custGeom>
              <a:rect b="b" l="l" r="r" t="t"/>
              <a:pathLst>
                <a:path extrusionOk="0" h="66" w="194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55"/>
            <p:cNvSpPr/>
            <p:nvPr/>
          </p:nvSpPr>
          <p:spPr>
            <a:xfrm>
              <a:off x="6179200" y="-1006600"/>
              <a:ext cx="4850" cy="1650"/>
            </a:xfrm>
            <a:custGeom>
              <a:rect b="b" l="l" r="r" t="t"/>
              <a:pathLst>
                <a:path extrusionOk="0" fill="none" h="66" w="194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55"/>
            <p:cNvSpPr/>
            <p:nvPr/>
          </p:nvSpPr>
          <p:spPr>
            <a:xfrm>
              <a:off x="6198000" y="-1000150"/>
              <a:ext cx="16700" cy="6475"/>
            </a:xfrm>
            <a:custGeom>
              <a:rect b="b" l="l" r="r" t="t"/>
              <a:pathLst>
                <a:path extrusionOk="0" h="259" w="668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55"/>
            <p:cNvSpPr/>
            <p:nvPr/>
          </p:nvSpPr>
          <p:spPr>
            <a:xfrm>
              <a:off x="6198000" y="-1000150"/>
              <a:ext cx="16700" cy="6475"/>
            </a:xfrm>
            <a:custGeom>
              <a:rect b="b" l="l" r="r" t="t"/>
              <a:pathLst>
                <a:path extrusionOk="0" fill="none" h="259" w="668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55"/>
            <p:cNvSpPr/>
            <p:nvPr/>
          </p:nvSpPr>
          <p:spPr>
            <a:xfrm>
              <a:off x="6225950" y="-990475"/>
              <a:ext cx="18300" cy="7550"/>
            </a:xfrm>
            <a:custGeom>
              <a:rect b="b" l="l" r="r" t="t"/>
              <a:pathLst>
                <a:path extrusionOk="0" h="302" w="732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55"/>
            <p:cNvSpPr/>
            <p:nvPr/>
          </p:nvSpPr>
          <p:spPr>
            <a:xfrm>
              <a:off x="6225950" y="-990475"/>
              <a:ext cx="18300" cy="7550"/>
            </a:xfrm>
            <a:custGeom>
              <a:rect b="b" l="l" r="r" t="t"/>
              <a:pathLst>
                <a:path extrusionOk="0" fill="none" h="302" w="732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55"/>
            <p:cNvSpPr/>
            <p:nvPr/>
          </p:nvSpPr>
          <p:spPr>
            <a:xfrm>
              <a:off x="6253900" y="-980800"/>
              <a:ext cx="19900" cy="9175"/>
            </a:xfrm>
            <a:custGeom>
              <a:rect b="b" l="l" r="r" t="t"/>
              <a:pathLst>
                <a:path extrusionOk="0" h="367" w="796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55"/>
            <p:cNvSpPr/>
            <p:nvPr/>
          </p:nvSpPr>
          <p:spPr>
            <a:xfrm>
              <a:off x="6253900" y="-980800"/>
              <a:ext cx="19900" cy="9175"/>
            </a:xfrm>
            <a:custGeom>
              <a:rect b="b" l="l" r="r" t="t"/>
              <a:pathLst>
                <a:path extrusionOk="0" fill="none" h="367" w="796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55"/>
            <p:cNvSpPr/>
            <p:nvPr/>
          </p:nvSpPr>
          <p:spPr>
            <a:xfrm>
              <a:off x="6282375" y="-971125"/>
              <a:ext cx="20450" cy="10250"/>
            </a:xfrm>
            <a:custGeom>
              <a:rect b="b" l="l" r="r" t="t"/>
              <a:pathLst>
                <a:path extrusionOk="0" h="410" w="818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55"/>
            <p:cNvSpPr/>
            <p:nvPr/>
          </p:nvSpPr>
          <p:spPr>
            <a:xfrm>
              <a:off x="6282375" y="-971125"/>
              <a:ext cx="20450" cy="10250"/>
            </a:xfrm>
            <a:custGeom>
              <a:rect b="b" l="l" r="r" t="t"/>
              <a:pathLst>
                <a:path extrusionOk="0" fill="none" h="410" w="818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55"/>
            <p:cNvSpPr/>
            <p:nvPr/>
          </p:nvSpPr>
          <p:spPr>
            <a:xfrm>
              <a:off x="6310875" y="-960900"/>
              <a:ext cx="20450" cy="10750"/>
            </a:xfrm>
            <a:custGeom>
              <a:rect b="b" l="l" r="r" t="t"/>
              <a:pathLst>
                <a:path extrusionOk="0" h="430" w="818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55"/>
            <p:cNvSpPr/>
            <p:nvPr/>
          </p:nvSpPr>
          <p:spPr>
            <a:xfrm>
              <a:off x="6310875" y="-960900"/>
              <a:ext cx="20450" cy="10750"/>
            </a:xfrm>
            <a:custGeom>
              <a:rect b="b" l="l" r="r" t="t"/>
              <a:pathLst>
                <a:path extrusionOk="0" fill="none" h="430" w="818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55"/>
            <p:cNvSpPr/>
            <p:nvPr/>
          </p:nvSpPr>
          <p:spPr>
            <a:xfrm>
              <a:off x="6339350" y="-951250"/>
              <a:ext cx="20450" cy="12400"/>
            </a:xfrm>
            <a:custGeom>
              <a:rect b="b" l="l" r="r" t="t"/>
              <a:pathLst>
                <a:path extrusionOk="0" h="496" w="818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55"/>
            <p:cNvSpPr/>
            <p:nvPr/>
          </p:nvSpPr>
          <p:spPr>
            <a:xfrm>
              <a:off x="6339350" y="-951250"/>
              <a:ext cx="20450" cy="12400"/>
            </a:xfrm>
            <a:custGeom>
              <a:rect b="b" l="l" r="r" t="t"/>
              <a:pathLst>
                <a:path extrusionOk="0" fill="none" h="496" w="818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55"/>
            <p:cNvSpPr/>
            <p:nvPr/>
          </p:nvSpPr>
          <p:spPr>
            <a:xfrm>
              <a:off x="6367825" y="-941575"/>
              <a:ext cx="21000" cy="13475"/>
            </a:xfrm>
            <a:custGeom>
              <a:rect b="b" l="l" r="r" t="t"/>
              <a:pathLst>
                <a:path extrusionOk="0" h="539" w="84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55"/>
            <p:cNvSpPr/>
            <p:nvPr/>
          </p:nvSpPr>
          <p:spPr>
            <a:xfrm>
              <a:off x="6367825" y="-941575"/>
              <a:ext cx="21000" cy="13475"/>
            </a:xfrm>
            <a:custGeom>
              <a:rect b="b" l="l" r="r" t="t"/>
              <a:pathLst>
                <a:path extrusionOk="0" fill="none" h="539" w="84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55"/>
            <p:cNvSpPr/>
            <p:nvPr/>
          </p:nvSpPr>
          <p:spPr>
            <a:xfrm>
              <a:off x="6396325" y="-931350"/>
              <a:ext cx="20975" cy="14525"/>
            </a:xfrm>
            <a:custGeom>
              <a:rect b="b" l="l" r="r" t="t"/>
              <a:pathLst>
                <a:path extrusionOk="0" h="581" w="839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55"/>
            <p:cNvSpPr/>
            <p:nvPr/>
          </p:nvSpPr>
          <p:spPr>
            <a:xfrm>
              <a:off x="6396325" y="-931350"/>
              <a:ext cx="20975" cy="14525"/>
            </a:xfrm>
            <a:custGeom>
              <a:rect b="b" l="l" r="r" t="t"/>
              <a:pathLst>
                <a:path extrusionOk="0" fill="none" h="581" w="839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55"/>
            <p:cNvSpPr/>
            <p:nvPr/>
          </p:nvSpPr>
          <p:spPr>
            <a:xfrm>
              <a:off x="6424800" y="-921675"/>
              <a:ext cx="20975" cy="15600"/>
            </a:xfrm>
            <a:custGeom>
              <a:rect b="b" l="l" r="r" t="t"/>
              <a:pathLst>
                <a:path extrusionOk="0" h="624" w="839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55"/>
            <p:cNvSpPr/>
            <p:nvPr/>
          </p:nvSpPr>
          <p:spPr>
            <a:xfrm>
              <a:off x="6424800" y="-921675"/>
              <a:ext cx="20975" cy="15600"/>
            </a:xfrm>
            <a:custGeom>
              <a:rect b="b" l="l" r="r" t="t"/>
              <a:pathLst>
                <a:path extrusionOk="0" fill="none" h="624" w="839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55"/>
            <p:cNvSpPr/>
            <p:nvPr/>
          </p:nvSpPr>
          <p:spPr>
            <a:xfrm>
              <a:off x="6453275" y="-912000"/>
              <a:ext cx="21000" cy="17225"/>
            </a:xfrm>
            <a:custGeom>
              <a:rect b="b" l="l" r="r" t="t"/>
              <a:pathLst>
                <a:path extrusionOk="0" h="689" w="84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55"/>
            <p:cNvSpPr/>
            <p:nvPr/>
          </p:nvSpPr>
          <p:spPr>
            <a:xfrm>
              <a:off x="6453275" y="-912000"/>
              <a:ext cx="21000" cy="17225"/>
            </a:xfrm>
            <a:custGeom>
              <a:rect b="b" l="l" r="r" t="t"/>
              <a:pathLst>
                <a:path extrusionOk="0" fill="none" h="689" w="84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55"/>
            <p:cNvSpPr/>
            <p:nvPr/>
          </p:nvSpPr>
          <p:spPr>
            <a:xfrm>
              <a:off x="6481775" y="-901800"/>
              <a:ext cx="21525" cy="17775"/>
            </a:xfrm>
            <a:custGeom>
              <a:rect b="b" l="l" r="r" t="t"/>
              <a:pathLst>
                <a:path extrusionOk="0" h="711" w="861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55"/>
            <p:cNvSpPr/>
            <p:nvPr/>
          </p:nvSpPr>
          <p:spPr>
            <a:xfrm>
              <a:off x="6481775" y="-901800"/>
              <a:ext cx="21525" cy="17775"/>
            </a:xfrm>
            <a:custGeom>
              <a:rect b="b" l="l" r="r" t="t"/>
              <a:pathLst>
                <a:path extrusionOk="0" fill="none" h="711" w="861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55"/>
            <p:cNvSpPr/>
            <p:nvPr/>
          </p:nvSpPr>
          <p:spPr>
            <a:xfrm>
              <a:off x="7678600" y="-569675"/>
              <a:ext cx="610525" cy="98375"/>
            </a:xfrm>
            <a:custGeom>
              <a:rect b="b" l="l" r="r" t="t"/>
              <a:pathLst>
                <a:path extrusionOk="0" h="3935" w="24421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55"/>
            <p:cNvSpPr/>
            <p:nvPr/>
          </p:nvSpPr>
          <p:spPr>
            <a:xfrm>
              <a:off x="7675375" y="-499275"/>
              <a:ext cx="25" cy="575"/>
            </a:xfrm>
            <a:custGeom>
              <a:rect b="b" l="l" r="r" t="t"/>
              <a:pathLst>
                <a:path extrusionOk="0" fill="none" h="23" w="1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55"/>
            <p:cNvSpPr/>
            <p:nvPr/>
          </p:nvSpPr>
          <p:spPr>
            <a:xfrm>
              <a:off x="767430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55"/>
            <p:cNvSpPr/>
            <p:nvPr/>
          </p:nvSpPr>
          <p:spPr>
            <a:xfrm>
              <a:off x="767375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55"/>
            <p:cNvSpPr/>
            <p:nvPr/>
          </p:nvSpPr>
          <p:spPr>
            <a:xfrm>
              <a:off x="7673225" y="-499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55"/>
            <p:cNvSpPr/>
            <p:nvPr/>
          </p:nvSpPr>
          <p:spPr>
            <a:xfrm>
              <a:off x="767215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55"/>
            <p:cNvSpPr/>
            <p:nvPr/>
          </p:nvSpPr>
          <p:spPr>
            <a:xfrm>
              <a:off x="767160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55"/>
            <p:cNvSpPr/>
            <p:nvPr/>
          </p:nvSpPr>
          <p:spPr>
            <a:xfrm>
              <a:off x="7671075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55"/>
            <p:cNvSpPr/>
            <p:nvPr/>
          </p:nvSpPr>
          <p:spPr>
            <a:xfrm>
              <a:off x="767000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55"/>
            <p:cNvSpPr/>
            <p:nvPr/>
          </p:nvSpPr>
          <p:spPr>
            <a:xfrm>
              <a:off x="766945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55"/>
            <p:cNvSpPr/>
            <p:nvPr/>
          </p:nvSpPr>
          <p:spPr>
            <a:xfrm>
              <a:off x="7668925" y="-499800"/>
              <a:ext cx="550" cy="550"/>
            </a:xfrm>
            <a:custGeom>
              <a:rect b="b" l="l" r="r" t="t"/>
              <a:pathLst>
                <a:path extrusionOk="0" fill="none" h="22" w="22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55"/>
            <p:cNvSpPr/>
            <p:nvPr/>
          </p:nvSpPr>
          <p:spPr>
            <a:xfrm>
              <a:off x="7667850" y="-499800"/>
              <a:ext cx="1100" cy="25"/>
            </a:xfrm>
            <a:custGeom>
              <a:rect b="b" l="l" r="r" t="t"/>
              <a:pathLst>
                <a:path extrusionOk="0" fill="none" h="1" w="44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55"/>
            <p:cNvSpPr/>
            <p:nvPr/>
          </p:nvSpPr>
          <p:spPr>
            <a:xfrm>
              <a:off x="7678600" y="-569675"/>
              <a:ext cx="610525" cy="98375"/>
            </a:xfrm>
            <a:custGeom>
              <a:rect b="b" l="l" r="r" t="t"/>
              <a:pathLst>
                <a:path extrusionOk="0" fill="none" h="3935" w="24421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55"/>
            <p:cNvSpPr/>
            <p:nvPr/>
          </p:nvSpPr>
          <p:spPr>
            <a:xfrm>
              <a:off x="6510250" y="-892125"/>
              <a:ext cx="21525" cy="18825"/>
            </a:xfrm>
            <a:custGeom>
              <a:rect b="b" l="l" r="r" t="t"/>
              <a:pathLst>
                <a:path extrusionOk="0" h="753" w="861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55"/>
            <p:cNvSpPr/>
            <p:nvPr/>
          </p:nvSpPr>
          <p:spPr>
            <a:xfrm>
              <a:off x="6510250" y="-892125"/>
              <a:ext cx="21525" cy="18825"/>
            </a:xfrm>
            <a:custGeom>
              <a:rect b="b" l="l" r="r" t="t"/>
              <a:pathLst>
                <a:path extrusionOk="0" fill="none" h="753" w="861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55"/>
            <p:cNvSpPr/>
            <p:nvPr/>
          </p:nvSpPr>
          <p:spPr>
            <a:xfrm>
              <a:off x="6654825" y="-842150"/>
              <a:ext cx="21500" cy="17225"/>
            </a:xfrm>
            <a:custGeom>
              <a:rect b="b" l="l" r="r" t="t"/>
              <a:pathLst>
                <a:path extrusionOk="0" h="689" w="86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55"/>
            <p:cNvSpPr/>
            <p:nvPr/>
          </p:nvSpPr>
          <p:spPr>
            <a:xfrm>
              <a:off x="6654825" y="-842150"/>
              <a:ext cx="21500" cy="17225"/>
            </a:xfrm>
            <a:custGeom>
              <a:rect b="b" l="l" r="r" t="t"/>
              <a:pathLst>
                <a:path extrusionOk="0" fill="none" h="689" w="86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55"/>
            <p:cNvSpPr/>
            <p:nvPr/>
          </p:nvSpPr>
          <p:spPr>
            <a:xfrm>
              <a:off x="6683300" y="-832475"/>
              <a:ext cx="21525" cy="18850"/>
            </a:xfrm>
            <a:custGeom>
              <a:rect b="b" l="l" r="r" t="t"/>
              <a:pathLst>
                <a:path extrusionOk="0" h="754" w="861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55"/>
            <p:cNvSpPr/>
            <p:nvPr/>
          </p:nvSpPr>
          <p:spPr>
            <a:xfrm>
              <a:off x="6683300" y="-832475"/>
              <a:ext cx="21525" cy="18850"/>
            </a:xfrm>
            <a:custGeom>
              <a:rect b="b" l="l" r="r" t="t"/>
              <a:pathLst>
                <a:path extrusionOk="0" fill="none" h="754" w="861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55"/>
            <p:cNvSpPr/>
            <p:nvPr/>
          </p:nvSpPr>
          <p:spPr>
            <a:xfrm>
              <a:off x="6711775" y="-822800"/>
              <a:ext cx="21525" cy="19925"/>
            </a:xfrm>
            <a:custGeom>
              <a:rect b="b" l="l" r="r" t="t"/>
              <a:pathLst>
                <a:path extrusionOk="0" h="797" w="861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55"/>
            <p:cNvSpPr/>
            <p:nvPr/>
          </p:nvSpPr>
          <p:spPr>
            <a:xfrm>
              <a:off x="6711775" y="-822800"/>
              <a:ext cx="21525" cy="19925"/>
            </a:xfrm>
            <a:custGeom>
              <a:rect b="b" l="l" r="r" t="t"/>
              <a:pathLst>
                <a:path extrusionOk="0" fill="none" h="797" w="861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55"/>
            <p:cNvSpPr/>
            <p:nvPr/>
          </p:nvSpPr>
          <p:spPr>
            <a:xfrm>
              <a:off x="6740275" y="-813125"/>
              <a:ext cx="21500" cy="20975"/>
            </a:xfrm>
            <a:custGeom>
              <a:rect b="b" l="l" r="r" t="t"/>
              <a:pathLst>
                <a:path extrusionOk="0" h="839" w="86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55"/>
            <p:cNvSpPr/>
            <p:nvPr/>
          </p:nvSpPr>
          <p:spPr>
            <a:xfrm>
              <a:off x="6740275" y="-813125"/>
              <a:ext cx="21500" cy="20975"/>
            </a:xfrm>
            <a:custGeom>
              <a:rect b="b" l="l" r="r" t="t"/>
              <a:pathLst>
                <a:path extrusionOk="0" fill="none" h="839" w="86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55"/>
            <p:cNvSpPr/>
            <p:nvPr/>
          </p:nvSpPr>
          <p:spPr>
            <a:xfrm>
              <a:off x="6768200" y="-802900"/>
              <a:ext cx="22600" cy="22050"/>
            </a:xfrm>
            <a:custGeom>
              <a:rect b="b" l="l" r="r" t="t"/>
              <a:pathLst>
                <a:path extrusionOk="0" h="882" w="904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55"/>
            <p:cNvSpPr/>
            <p:nvPr/>
          </p:nvSpPr>
          <p:spPr>
            <a:xfrm>
              <a:off x="6768200" y="-802900"/>
              <a:ext cx="22600" cy="22050"/>
            </a:xfrm>
            <a:custGeom>
              <a:rect b="b" l="l" r="r" t="t"/>
              <a:pathLst>
                <a:path extrusionOk="0" fill="none" h="882" w="904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55"/>
            <p:cNvSpPr/>
            <p:nvPr/>
          </p:nvSpPr>
          <p:spPr>
            <a:xfrm>
              <a:off x="6796700" y="-793225"/>
              <a:ext cx="22600" cy="23125"/>
            </a:xfrm>
            <a:custGeom>
              <a:rect b="b" l="l" r="r" t="t"/>
              <a:pathLst>
                <a:path extrusionOk="0" h="925" w="904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55"/>
            <p:cNvSpPr/>
            <p:nvPr/>
          </p:nvSpPr>
          <p:spPr>
            <a:xfrm>
              <a:off x="6796700" y="-793225"/>
              <a:ext cx="22600" cy="23125"/>
            </a:xfrm>
            <a:custGeom>
              <a:rect b="b" l="l" r="r" t="t"/>
              <a:pathLst>
                <a:path extrusionOk="0" fill="none" h="925" w="904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55"/>
            <p:cNvSpPr/>
            <p:nvPr/>
          </p:nvSpPr>
          <p:spPr>
            <a:xfrm>
              <a:off x="6825175" y="-783575"/>
              <a:ext cx="22600" cy="24750"/>
            </a:xfrm>
            <a:custGeom>
              <a:rect b="b" l="l" r="r" t="t"/>
              <a:pathLst>
                <a:path extrusionOk="0" h="990" w="904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55"/>
            <p:cNvSpPr/>
            <p:nvPr/>
          </p:nvSpPr>
          <p:spPr>
            <a:xfrm>
              <a:off x="6825175" y="-783575"/>
              <a:ext cx="22600" cy="24750"/>
            </a:xfrm>
            <a:custGeom>
              <a:rect b="b" l="l" r="r" t="t"/>
              <a:pathLst>
                <a:path extrusionOk="0" fill="none" h="990" w="904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55"/>
            <p:cNvSpPr/>
            <p:nvPr/>
          </p:nvSpPr>
          <p:spPr>
            <a:xfrm>
              <a:off x="6853650" y="-773350"/>
              <a:ext cx="22600" cy="25275"/>
            </a:xfrm>
            <a:custGeom>
              <a:rect b="b" l="l" r="r" t="t"/>
              <a:pathLst>
                <a:path extrusionOk="0" h="1011" w="904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55"/>
            <p:cNvSpPr/>
            <p:nvPr/>
          </p:nvSpPr>
          <p:spPr>
            <a:xfrm>
              <a:off x="6853650" y="-773350"/>
              <a:ext cx="22600" cy="25275"/>
            </a:xfrm>
            <a:custGeom>
              <a:rect b="b" l="l" r="r" t="t"/>
              <a:pathLst>
                <a:path extrusionOk="0" fill="none" h="1011" w="904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55"/>
            <p:cNvSpPr/>
            <p:nvPr/>
          </p:nvSpPr>
          <p:spPr>
            <a:xfrm>
              <a:off x="6882150" y="-763150"/>
              <a:ext cx="22600" cy="26375"/>
            </a:xfrm>
            <a:custGeom>
              <a:rect b="b" l="l" r="r" t="t"/>
              <a:pathLst>
                <a:path extrusionOk="0" h="1055" w="904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55"/>
            <p:cNvSpPr/>
            <p:nvPr/>
          </p:nvSpPr>
          <p:spPr>
            <a:xfrm>
              <a:off x="6882150" y="-763150"/>
              <a:ext cx="22600" cy="26375"/>
            </a:xfrm>
            <a:custGeom>
              <a:rect b="b" l="l" r="r" t="t"/>
              <a:pathLst>
                <a:path extrusionOk="0" fill="none" h="1055" w="904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55"/>
            <p:cNvSpPr/>
            <p:nvPr/>
          </p:nvSpPr>
          <p:spPr>
            <a:xfrm>
              <a:off x="6910625" y="-7529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55"/>
            <p:cNvSpPr/>
            <p:nvPr/>
          </p:nvSpPr>
          <p:spPr>
            <a:xfrm>
              <a:off x="6910625" y="-7529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55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55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55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55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55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55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55"/>
            <p:cNvSpPr/>
            <p:nvPr/>
          </p:nvSpPr>
          <p:spPr>
            <a:xfrm>
              <a:off x="6603225" y="-860425"/>
              <a:ext cx="2175" cy="575"/>
            </a:xfrm>
            <a:custGeom>
              <a:rect b="b" l="l" r="r" t="t"/>
              <a:pathLst>
                <a:path extrusionOk="0" h="23" w="87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55"/>
            <p:cNvSpPr/>
            <p:nvPr/>
          </p:nvSpPr>
          <p:spPr>
            <a:xfrm>
              <a:off x="6603225" y="-860425"/>
              <a:ext cx="2175" cy="575"/>
            </a:xfrm>
            <a:custGeom>
              <a:rect b="b" l="l" r="r" t="t"/>
              <a:pathLst>
                <a:path extrusionOk="0" fill="none" h="23" w="87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55"/>
            <p:cNvSpPr/>
            <p:nvPr/>
          </p:nvSpPr>
          <p:spPr>
            <a:xfrm>
              <a:off x="7394850" y="-613200"/>
              <a:ext cx="445000" cy="118250"/>
            </a:xfrm>
            <a:custGeom>
              <a:rect b="b" l="l" r="r" t="t"/>
              <a:pathLst>
                <a:path extrusionOk="0" h="4730" w="1780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55"/>
            <p:cNvSpPr/>
            <p:nvPr/>
          </p:nvSpPr>
          <p:spPr>
            <a:xfrm>
              <a:off x="7394850" y="-613200"/>
              <a:ext cx="445000" cy="118250"/>
            </a:xfrm>
            <a:custGeom>
              <a:rect b="b" l="l" r="r" t="t"/>
              <a:pathLst>
                <a:path extrusionOk="0" fill="none" h="4730" w="1780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55"/>
            <p:cNvSpPr/>
            <p:nvPr/>
          </p:nvSpPr>
          <p:spPr>
            <a:xfrm>
              <a:off x="6045925" y="-987250"/>
              <a:ext cx="735750" cy="815300"/>
            </a:xfrm>
            <a:custGeom>
              <a:rect b="b" l="l" r="r" t="t"/>
              <a:pathLst>
                <a:path extrusionOk="0" h="32612" w="2943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55"/>
            <p:cNvSpPr/>
            <p:nvPr/>
          </p:nvSpPr>
          <p:spPr>
            <a:xfrm>
              <a:off x="7752225" y="-585800"/>
              <a:ext cx="394475" cy="311725"/>
            </a:xfrm>
            <a:custGeom>
              <a:rect b="b" l="l" r="r" t="t"/>
              <a:pathLst>
                <a:path extrusionOk="0" h="12469" w="15779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55"/>
            <p:cNvSpPr/>
            <p:nvPr/>
          </p:nvSpPr>
          <p:spPr>
            <a:xfrm>
              <a:off x="6164700" y="-980800"/>
              <a:ext cx="616975" cy="778200"/>
            </a:xfrm>
            <a:custGeom>
              <a:rect b="b" l="l" r="r" t="t"/>
              <a:pathLst>
                <a:path extrusionOk="0" h="31128" w="24679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55"/>
            <p:cNvSpPr/>
            <p:nvPr/>
          </p:nvSpPr>
          <p:spPr>
            <a:xfrm>
              <a:off x="6672000" y="-1371600"/>
              <a:ext cx="1656900" cy="461650"/>
            </a:xfrm>
            <a:custGeom>
              <a:rect b="b" l="l" r="r" t="t"/>
              <a:pathLst>
                <a:path extrusionOk="0" h="18466" w="66276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55"/>
            <p:cNvSpPr/>
            <p:nvPr/>
          </p:nvSpPr>
          <p:spPr>
            <a:xfrm>
              <a:off x="7603350" y="-837300"/>
              <a:ext cx="138675" cy="104275"/>
            </a:xfrm>
            <a:custGeom>
              <a:rect b="b" l="l" r="r" t="t"/>
              <a:pathLst>
                <a:path extrusionOk="0" h="4171" w="5547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55"/>
            <p:cNvSpPr/>
            <p:nvPr/>
          </p:nvSpPr>
          <p:spPr>
            <a:xfrm>
              <a:off x="7603350" y="-837300"/>
              <a:ext cx="138675" cy="104275"/>
            </a:xfrm>
            <a:custGeom>
              <a:rect b="b" l="l" r="r" t="t"/>
              <a:pathLst>
                <a:path extrusionOk="0" fill="none" h="4171" w="5547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55"/>
            <p:cNvSpPr/>
            <p:nvPr/>
          </p:nvSpPr>
          <p:spPr>
            <a:xfrm>
              <a:off x="7617325" y="-819575"/>
              <a:ext cx="147825" cy="62375"/>
            </a:xfrm>
            <a:custGeom>
              <a:rect b="b" l="l" r="r" t="t"/>
              <a:pathLst>
                <a:path extrusionOk="0" h="2495" w="5913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55"/>
            <p:cNvSpPr/>
            <p:nvPr/>
          </p:nvSpPr>
          <p:spPr>
            <a:xfrm>
              <a:off x="8113375" y="-611600"/>
              <a:ext cx="47300" cy="22600"/>
            </a:xfrm>
            <a:custGeom>
              <a:rect b="b" l="l" r="r" t="t"/>
              <a:pathLst>
                <a:path extrusionOk="0" h="904" w="18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55"/>
            <p:cNvSpPr/>
            <p:nvPr/>
          </p:nvSpPr>
          <p:spPr>
            <a:xfrm>
              <a:off x="8113375" y="-611600"/>
              <a:ext cx="47300" cy="22600"/>
            </a:xfrm>
            <a:custGeom>
              <a:rect b="b" l="l" r="r" t="t"/>
              <a:pathLst>
                <a:path extrusionOk="0" fill="none" h="904" w="18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55"/>
            <p:cNvSpPr/>
            <p:nvPr/>
          </p:nvSpPr>
          <p:spPr>
            <a:xfrm>
              <a:off x="7932250" y="-657275"/>
              <a:ext cx="228425" cy="68275"/>
            </a:xfrm>
            <a:custGeom>
              <a:rect b="b" l="l" r="r" t="t"/>
              <a:pathLst>
                <a:path extrusionOk="0" h="2731" w="9137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55"/>
            <p:cNvSpPr/>
            <p:nvPr/>
          </p:nvSpPr>
          <p:spPr>
            <a:xfrm>
              <a:off x="7932250" y="-657275"/>
              <a:ext cx="228425" cy="68275"/>
            </a:xfrm>
            <a:custGeom>
              <a:rect b="b" l="l" r="r" t="t"/>
              <a:pathLst>
                <a:path extrusionOk="0" fill="none" h="2731" w="9137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55"/>
            <p:cNvSpPr/>
            <p:nvPr/>
          </p:nvSpPr>
          <p:spPr>
            <a:xfrm>
              <a:off x="7973625" y="-669625"/>
              <a:ext cx="139775" cy="63425"/>
            </a:xfrm>
            <a:custGeom>
              <a:rect b="b" l="l" r="r" t="t"/>
              <a:pathLst>
                <a:path extrusionOk="0" h="2537" w="5591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55"/>
            <p:cNvSpPr/>
            <p:nvPr/>
          </p:nvSpPr>
          <p:spPr>
            <a:xfrm>
              <a:off x="7703325" y="-771750"/>
              <a:ext cx="289150" cy="141925"/>
            </a:xfrm>
            <a:custGeom>
              <a:rect b="b" l="l" r="r" t="t"/>
              <a:pathLst>
                <a:path extrusionOk="0" h="5677" w="11566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55"/>
            <p:cNvSpPr/>
            <p:nvPr/>
          </p:nvSpPr>
          <p:spPr>
            <a:xfrm>
              <a:off x="7703325" y="-771750"/>
              <a:ext cx="289150" cy="141925"/>
            </a:xfrm>
            <a:custGeom>
              <a:rect b="b" l="l" r="r" t="t"/>
              <a:pathLst>
                <a:path extrusionOk="0" fill="none" h="5677" w="11566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0" name="Google Shape;5550;p55"/>
          <p:cNvGrpSpPr/>
          <p:nvPr/>
        </p:nvGrpSpPr>
        <p:grpSpPr>
          <a:xfrm flipH="1">
            <a:off x="199698" y="3938113"/>
            <a:ext cx="811246" cy="1205364"/>
            <a:chOff x="8044750" y="-1789024"/>
            <a:chExt cx="811246" cy="1205364"/>
          </a:xfrm>
        </p:grpSpPr>
        <p:sp>
          <p:nvSpPr>
            <p:cNvPr id="5551" name="Google Shape;5551;p55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55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55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55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55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55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55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55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55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55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55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55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55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55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55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55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55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55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55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55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71" name="Google Shape;5571;p55"/>
          <p:cNvGrpSpPr/>
          <p:nvPr/>
        </p:nvGrpSpPr>
        <p:grpSpPr>
          <a:xfrm flipH="1">
            <a:off x="7109273" y="3938113"/>
            <a:ext cx="811246" cy="1205364"/>
            <a:chOff x="8044750" y="-1789024"/>
            <a:chExt cx="811246" cy="1205364"/>
          </a:xfrm>
        </p:grpSpPr>
        <p:sp>
          <p:nvSpPr>
            <p:cNvPr id="5572" name="Google Shape;5572;p55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55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55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55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55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55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55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55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55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55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55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55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55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55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55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55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55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55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55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55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2" name="Google Shape;5592;p55"/>
          <p:cNvGrpSpPr/>
          <p:nvPr/>
        </p:nvGrpSpPr>
        <p:grpSpPr>
          <a:xfrm flipH="1">
            <a:off x="8025148" y="3938113"/>
            <a:ext cx="811246" cy="1205364"/>
            <a:chOff x="8044750" y="-1789024"/>
            <a:chExt cx="811246" cy="1205364"/>
          </a:xfrm>
        </p:grpSpPr>
        <p:sp>
          <p:nvSpPr>
            <p:cNvPr id="5593" name="Google Shape;5593;p55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55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55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55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55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55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55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55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55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55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55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55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55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55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55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55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55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55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55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55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6" name="Shape 5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7" name="Google Shape;5617;p56"/>
          <p:cNvSpPr txBox="1"/>
          <p:nvPr>
            <p:ph idx="2" type="title"/>
          </p:nvPr>
        </p:nvSpPr>
        <p:spPr>
          <a:xfrm>
            <a:off x="5811147" y="1146580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5618" name="Google Shape;5618;p56"/>
          <p:cNvSpPr txBox="1"/>
          <p:nvPr>
            <p:ph idx="3" type="subTitle"/>
          </p:nvPr>
        </p:nvSpPr>
        <p:spPr>
          <a:xfrm>
            <a:off x="5811147" y="1355619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sklearn</a:t>
            </a:r>
            <a:endParaRPr/>
          </a:p>
        </p:txBody>
      </p:sp>
      <p:sp>
        <p:nvSpPr>
          <p:cNvPr id="5619" name="Google Shape;5619;p56"/>
          <p:cNvSpPr txBox="1"/>
          <p:nvPr>
            <p:ph idx="9" type="subTitle"/>
          </p:nvPr>
        </p:nvSpPr>
        <p:spPr>
          <a:xfrm>
            <a:off x="5811147" y="3707522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sklearn</a:t>
            </a:r>
            <a:endParaRPr/>
          </a:p>
        </p:txBody>
      </p:sp>
      <p:sp>
        <p:nvSpPr>
          <p:cNvPr id="5620" name="Google Shape;5620;p56"/>
          <p:cNvSpPr txBox="1"/>
          <p:nvPr>
            <p:ph idx="15"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used</a:t>
            </a:r>
            <a:endParaRPr/>
          </a:p>
        </p:txBody>
      </p:sp>
      <p:sp>
        <p:nvSpPr>
          <p:cNvPr id="5621" name="Google Shape;5621;p56"/>
          <p:cNvSpPr txBox="1"/>
          <p:nvPr>
            <p:ph idx="4" type="title"/>
          </p:nvPr>
        </p:nvSpPr>
        <p:spPr>
          <a:xfrm>
            <a:off x="2259472" y="2318910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</a:t>
            </a:r>
            <a:endParaRPr/>
          </a:p>
        </p:txBody>
      </p:sp>
      <p:sp>
        <p:nvSpPr>
          <p:cNvPr id="5622" name="Google Shape;5622;p56"/>
          <p:cNvSpPr txBox="1"/>
          <p:nvPr>
            <p:ph idx="1" type="subTitle"/>
          </p:nvPr>
        </p:nvSpPr>
        <p:spPr>
          <a:xfrm>
            <a:off x="2259472" y="1355619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pyspark mapreduce</a:t>
            </a:r>
            <a:endParaRPr/>
          </a:p>
        </p:txBody>
      </p:sp>
      <p:sp>
        <p:nvSpPr>
          <p:cNvPr id="5623" name="Google Shape;5623;p56"/>
          <p:cNvSpPr txBox="1"/>
          <p:nvPr>
            <p:ph idx="5" type="subTitle"/>
          </p:nvPr>
        </p:nvSpPr>
        <p:spPr>
          <a:xfrm>
            <a:off x="2259475" y="2527951"/>
            <a:ext cx="19860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sklearn</a:t>
            </a:r>
            <a:endParaRPr/>
          </a:p>
        </p:txBody>
      </p:sp>
      <p:sp>
        <p:nvSpPr>
          <p:cNvPr id="5624" name="Google Shape;5624;p56"/>
          <p:cNvSpPr txBox="1"/>
          <p:nvPr>
            <p:ph idx="6" type="title"/>
          </p:nvPr>
        </p:nvSpPr>
        <p:spPr>
          <a:xfrm>
            <a:off x="5811147" y="2318910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Naive Bayes</a:t>
            </a:r>
            <a:endParaRPr sz="1900"/>
          </a:p>
        </p:txBody>
      </p:sp>
      <p:sp>
        <p:nvSpPr>
          <p:cNvPr id="5625" name="Google Shape;5625;p56"/>
          <p:cNvSpPr txBox="1"/>
          <p:nvPr>
            <p:ph idx="7" type="subTitle"/>
          </p:nvPr>
        </p:nvSpPr>
        <p:spPr>
          <a:xfrm>
            <a:off x="5811147" y="2527948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-our mapreduce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-pyspark mapreduce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-sklearn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6" name="Google Shape;5626;p56"/>
          <p:cNvSpPr txBox="1"/>
          <p:nvPr>
            <p:ph idx="8" type="title"/>
          </p:nvPr>
        </p:nvSpPr>
        <p:spPr>
          <a:xfrm>
            <a:off x="5811147" y="3498484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 Means cluster</a:t>
            </a:r>
            <a:endParaRPr sz="1900"/>
          </a:p>
        </p:txBody>
      </p:sp>
      <p:sp>
        <p:nvSpPr>
          <p:cNvPr id="5627" name="Google Shape;5627;p56"/>
          <p:cNvSpPr txBox="1"/>
          <p:nvPr>
            <p:ph type="title"/>
          </p:nvPr>
        </p:nvSpPr>
        <p:spPr>
          <a:xfrm>
            <a:off x="2259472" y="1146580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Random Forest</a:t>
            </a:r>
            <a:endParaRPr sz="1900"/>
          </a:p>
        </p:txBody>
      </p:sp>
      <p:sp>
        <p:nvSpPr>
          <p:cNvPr id="5628" name="Google Shape;5628;p56"/>
          <p:cNvSpPr txBox="1"/>
          <p:nvPr>
            <p:ph idx="13" type="title"/>
          </p:nvPr>
        </p:nvSpPr>
        <p:spPr>
          <a:xfrm>
            <a:off x="2259472" y="3498484"/>
            <a:ext cx="19860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Aprori</a:t>
            </a:r>
            <a:endParaRPr/>
          </a:p>
        </p:txBody>
      </p:sp>
      <p:sp>
        <p:nvSpPr>
          <p:cNvPr id="5629" name="Google Shape;5629;p56"/>
          <p:cNvSpPr txBox="1"/>
          <p:nvPr>
            <p:ph idx="14" type="subTitle"/>
          </p:nvPr>
        </p:nvSpPr>
        <p:spPr>
          <a:xfrm>
            <a:off x="2259472" y="3707522"/>
            <a:ext cx="1986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mlxtend</a:t>
            </a:r>
            <a:endParaRPr/>
          </a:p>
        </p:txBody>
      </p:sp>
      <p:sp>
        <p:nvSpPr>
          <p:cNvPr id="5630" name="Google Shape;5630;p56"/>
          <p:cNvSpPr/>
          <p:nvPr/>
        </p:nvSpPr>
        <p:spPr>
          <a:xfrm>
            <a:off x="1346853" y="1144094"/>
            <a:ext cx="759000" cy="759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1" name="Google Shape;5631;p56"/>
          <p:cNvSpPr/>
          <p:nvPr/>
        </p:nvSpPr>
        <p:spPr>
          <a:xfrm>
            <a:off x="4902978" y="1144094"/>
            <a:ext cx="759000" cy="759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2" name="Google Shape;5632;p56"/>
          <p:cNvSpPr/>
          <p:nvPr/>
        </p:nvSpPr>
        <p:spPr>
          <a:xfrm>
            <a:off x="1346853" y="2317069"/>
            <a:ext cx="759000" cy="759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3" name="Google Shape;5633;p56"/>
          <p:cNvSpPr/>
          <p:nvPr/>
        </p:nvSpPr>
        <p:spPr>
          <a:xfrm>
            <a:off x="4902978" y="2317069"/>
            <a:ext cx="759000" cy="759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4" name="Google Shape;5634;p56"/>
          <p:cNvSpPr/>
          <p:nvPr/>
        </p:nvSpPr>
        <p:spPr>
          <a:xfrm>
            <a:off x="1346853" y="3497844"/>
            <a:ext cx="759000" cy="759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5" name="Google Shape;5635;p56"/>
          <p:cNvSpPr/>
          <p:nvPr/>
        </p:nvSpPr>
        <p:spPr>
          <a:xfrm>
            <a:off x="4902978" y="3497844"/>
            <a:ext cx="759000" cy="759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9" name="Shape 5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0" name="Google Shape;5640;p57"/>
          <p:cNvSpPr txBox="1"/>
          <p:nvPr>
            <p:ph type="title"/>
          </p:nvPr>
        </p:nvSpPr>
        <p:spPr>
          <a:xfrm>
            <a:off x="647900" y="162585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Models Accuracy </a:t>
            </a:r>
            <a:endParaRPr/>
          </a:p>
        </p:txBody>
      </p:sp>
      <p:graphicFrame>
        <p:nvGraphicFramePr>
          <p:cNvPr id="5641" name="Google Shape;5641;p57"/>
          <p:cNvGraphicFramePr/>
          <p:nvPr/>
        </p:nvGraphicFramePr>
        <p:xfrm>
          <a:off x="1476100" y="79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{CA645B80-6F2F-4C41-A65B-386708AEF968}</a:tableStyleId>
              </a:tblPr>
              <a:tblGrid>
                <a:gridCol w="3455750"/>
                <a:gridCol w="1368025"/>
                <a:gridCol w="1368025"/>
              </a:tblGrid>
              <a:tr h="76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000">
                          <a:solidFill>
                            <a:schemeClr val="dk2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Model</a:t>
                      </a:r>
                      <a:endParaRPr i="1" sz="2000">
                        <a:solidFill>
                          <a:schemeClr val="dk2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000">
                          <a:solidFill>
                            <a:schemeClr val="dk2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Train set accuracy</a:t>
                      </a:r>
                      <a:endParaRPr i="1" sz="2000">
                        <a:solidFill>
                          <a:schemeClr val="dk2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000">
                          <a:solidFill>
                            <a:schemeClr val="dk2"/>
                          </a:solidFill>
                          <a:latin typeface="Raleway Black"/>
                          <a:ea typeface="Raleway Black"/>
                          <a:cs typeface="Raleway Black"/>
                          <a:sym typeface="Raleway Black"/>
                        </a:rPr>
                        <a:t>Test set accuracy</a:t>
                      </a:r>
                      <a:endParaRPr i="1" sz="2000">
                        <a:solidFill>
                          <a:schemeClr val="dk2"/>
                        </a:solidFill>
                        <a:latin typeface="Raleway Black"/>
                        <a:ea typeface="Raleway Black"/>
                        <a:cs typeface="Raleway Black"/>
                        <a:sym typeface="Raleway Black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Random Forest (pyspark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mapreduce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99.98% </a:t>
                      </a:r>
                      <a:endParaRPr sz="1800">
                        <a:solidFill>
                          <a:schemeClr val="dk1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2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96.34%</a:t>
                      </a:r>
                      <a:endParaRPr b="1" sz="1800">
                        <a:solidFill>
                          <a:schemeClr val="lt2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53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SVM</a:t>
                      </a:r>
                      <a:endParaRPr>
                        <a:solidFill>
                          <a:schemeClr val="dk2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94.60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% </a:t>
                      </a:r>
                      <a:endParaRPr b="1" sz="1800">
                        <a:solidFill>
                          <a:schemeClr val="dk2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2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94.58</a:t>
                      </a:r>
                      <a:r>
                        <a:rPr b="1" lang="en" sz="1800">
                          <a:solidFill>
                            <a:schemeClr val="lt2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%</a:t>
                      </a:r>
                      <a:endParaRPr b="1" sz="1800">
                        <a:solidFill>
                          <a:schemeClr val="dk2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530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KNN (sklearn)</a:t>
                      </a:r>
                      <a:endParaRPr>
                        <a:solidFill>
                          <a:schemeClr val="dk2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94.58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% </a:t>
                      </a:r>
                      <a:endParaRPr b="1" sz="1800">
                        <a:solidFill>
                          <a:schemeClr val="dk2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2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93.14</a:t>
                      </a:r>
                      <a:r>
                        <a:rPr b="1" lang="en" sz="1800">
                          <a:solidFill>
                            <a:schemeClr val="lt2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%</a:t>
                      </a:r>
                      <a:endParaRPr b="1" sz="1800">
                        <a:solidFill>
                          <a:schemeClr val="dk2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8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Naive Bayes (our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mapreduce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)</a:t>
                      </a:r>
                      <a:endParaRPr>
                        <a:solidFill>
                          <a:schemeClr val="dk2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89.35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% </a:t>
                      </a:r>
                      <a:endParaRPr b="1" sz="1800">
                        <a:solidFill>
                          <a:schemeClr val="dk2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2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89</a:t>
                      </a:r>
                      <a:r>
                        <a:rPr b="1" lang="en" sz="1800">
                          <a:solidFill>
                            <a:schemeClr val="lt2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%</a:t>
                      </a:r>
                      <a:endParaRPr b="1" sz="1800">
                        <a:solidFill>
                          <a:schemeClr val="dk2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45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Naive Bayes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(pyspark mapreduce)</a:t>
                      </a:r>
                      <a:endParaRPr>
                        <a:solidFill>
                          <a:schemeClr val="dk2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89.35%</a:t>
                      </a:r>
                      <a:endParaRPr b="1" sz="1800">
                        <a:solidFill>
                          <a:schemeClr val="dk2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2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89%</a:t>
                      </a:r>
                      <a:endParaRPr b="1" sz="1800">
                        <a:solidFill>
                          <a:schemeClr val="dk2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541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Naive Bayes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(sklearn)</a:t>
                      </a:r>
                      <a:endParaRPr>
                        <a:solidFill>
                          <a:schemeClr val="dk2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6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89.35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% </a:t>
                      </a:r>
                      <a:endParaRPr b="1" sz="1800">
                        <a:solidFill>
                          <a:schemeClr val="dk2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2"/>
                          </a:solidFill>
                          <a:latin typeface="M PLUS 1p"/>
                          <a:ea typeface="M PLUS 1p"/>
                          <a:cs typeface="M PLUS 1p"/>
                          <a:sym typeface="M PLUS 1p"/>
                        </a:rPr>
                        <a:t>89%</a:t>
                      </a:r>
                      <a:endParaRPr b="1" sz="1800">
                        <a:solidFill>
                          <a:schemeClr val="dk2"/>
                        </a:solidFill>
                        <a:latin typeface="M PLUS 1p"/>
                        <a:ea typeface="M PLUS 1p"/>
                        <a:cs typeface="M PLUS 1p"/>
                        <a:sym typeface="M PLUS 1p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5" name="Shape 5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6" name="Google Shape;5646;p58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5647" name="Google Shape;5647;p58"/>
          <p:cNvSpPr txBox="1"/>
          <p:nvPr>
            <p:ph idx="1" type="body"/>
          </p:nvPr>
        </p:nvSpPr>
        <p:spPr>
          <a:xfrm>
            <a:off x="716900" y="1051856"/>
            <a:ext cx="7704000" cy="28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aleway"/>
                <a:ea typeface="Raleway"/>
                <a:cs typeface="Raleway"/>
                <a:sym typeface="Raleway"/>
              </a:rPr>
              <a:t>Random Forest From pyspark:</a:t>
            </a:r>
            <a:endParaRPr sz="19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5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numTrees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80</a:t>
            </a:r>
            <a:r>
              <a:rPr lang="en" sz="1550">
                <a:solidFill>
                  <a:srgbClr val="3B3B3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55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maxDepth</a:t>
            </a:r>
            <a:r>
              <a:rPr lang="en" sz="155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endParaRPr sz="1550">
              <a:solidFill>
                <a:srgbClr val="09865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09865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We have tried many values of them but those gives us the max accuracy.</a:t>
            </a:r>
            <a:endParaRPr sz="16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09865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1" name="Shape 5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" name="Google Shape;5652;p59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</p:txBody>
      </p:sp>
      <p:sp>
        <p:nvSpPr>
          <p:cNvPr id="5653" name="Google Shape;5653;p59"/>
          <p:cNvSpPr txBox="1"/>
          <p:nvPr>
            <p:ph idx="1" type="body"/>
          </p:nvPr>
        </p:nvSpPr>
        <p:spPr>
          <a:xfrm>
            <a:off x="716900" y="1051856"/>
            <a:ext cx="7704000" cy="28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Here we used the default SVM model of sklearn.</a:t>
            </a:r>
            <a:endParaRPr sz="1900">
              <a:solidFill>
                <a:srgbClr val="09865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7" name="Shape 5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8" name="Google Shape;5658;p60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</a:t>
            </a:r>
            <a:endParaRPr/>
          </a:p>
        </p:txBody>
      </p:sp>
      <p:sp>
        <p:nvSpPr>
          <p:cNvPr id="5659" name="Google Shape;5659;p60"/>
          <p:cNvSpPr txBox="1"/>
          <p:nvPr>
            <p:ph idx="1" type="body"/>
          </p:nvPr>
        </p:nvSpPr>
        <p:spPr>
          <a:xfrm>
            <a:off x="716900" y="1051856"/>
            <a:ext cx="7704000" cy="28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Here we used KNN with k=7 from sklearn</a:t>
            </a:r>
            <a:endParaRPr sz="19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3" name="Shape 5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4" name="Google Shape;5664;p61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sp>
        <p:nvSpPr>
          <p:cNvPr id="5665" name="Google Shape;5665;p61"/>
          <p:cNvSpPr txBox="1"/>
          <p:nvPr>
            <p:ph idx="1" type="body"/>
          </p:nvPr>
        </p:nvSpPr>
        <p:spPr>
          <a:xfrm>
            <a:off x="716900" y="1051849"/>
            <a:ext cx="7704000" cy="3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 Black"/>
              <a:buChar char="●"/>
            </a:pPr>
            <a:r>
              <a:rPr lang="en" sz="1700">
                <a:latin typeface="Raleway Black"/>
                <a:ea typeface="Raleway Black"/>
                <a:cs typeface="Raleway Black"/>
                <a:sym typeface="Raleway Black"/>
              </a:rPr>
              <a:t>Naive Bayes</a:t>
            </a:r>
            <a:r>
              <a:rPr lang="en" sz="1700">
                <a:latin typeface="Raleway Black"/>
                <a:ea typeface="Raleway Black"/>
                <a:cs typeface="Raleway Black"/>
                <a:sym typeface="Raleway Black"/>
              </a:rPr>
              <a:t> (Multinomial) implementation using MapReduce:</a:t>
            </a:r>
            <a:endParaRPr sz="17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It consists of 3 stages, each stage consists of mapper and reducer.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 Black"/>
                <a:ea typeface="Raleway Black"/>
                <a:cs typeface="Raleway Black"/>
                <a:sym typeface="Raleway Black"/>
              </a:rPr>
              <a:t>Stage 1 for calculating the prior probabilities:</a:t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 Black"/>
                <a:ea typeface="Raleway Black"/>
                <a:cs typeface="Raleway Black"/>
                <a:sym typeface="Raleway Black"/>
              </a:rPr>
              <a:t>Map:</a:t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 Black"/>
                <a:ea typeface="Raleway Black"/>
                <a:cs typeface="Raleway Black"/>
                <a:sym typeface="Raleway Black"/>
              </a:rPr>
              <a:t>Input: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 row of data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 Black"/>
                <a:ea typeface="Raleway Black"/>
                <a:cs typeface="Raleway Black"/>
                <a:sym typeface="Raleway Black"/>
              </a:rPr>
              <a:t>Output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: key value pair of (class label, 1)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 Black"/>
                <a:ea typeface="Raleway Black"/>
                <a:cs typeface="Raleway Black"/>
                <a:sym typeface="Raleway Black"/>
              </a:rPr>
              <a:t>Reduce:</a:t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 Black"/>
                <a:ea typeface="Raleway Black"/>
                <a:cs typeface="Raleway Black"/>
                <a:sym typeface="Raleway Black"/>
              </a:rPr>
              <a:t>Input: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  key value pair of (class label, list of 1s)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 Black"/>
                <a:ea typeface="Raleway Black"/>
                <a:cs typeface="Raleway Black"/>
                <a:sym typeface="Raleway Black"/>
              </a:rPr>
              <a:t>Output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: key value pair of (class label, sum of the list as the count of this class )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prior probability = log(count/total_size)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9" name="Shape 5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0" name="Google Shape;5670;p62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sp>
        <p:nvSpPr>
          <p:cNvPr id="5671" name="Google Shape;5671;p62"/>
          <p:cNvSpPr txBox="1"/>
          <p:nvPr>
            <p:ph idx="1" type="body"/>
          </p:nvPr>
        </p:nvSpPr>
        <p:spPr>
          <a:xfrm>
            <a:off x="716900" y="1051849"/>
            <a:ext cx="7704000" cy="3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 Black"/>
              <a:buChar char="●"/>
            </a:pPr>
            <a:r>
              <a:rPr lang="en" sz="1700">
                <a:latin typeface="Raleway Black"/>
                <a:ea typeface="Raleway Black"/>
                <a:cs typeface="Raleway Black"/>
                <a:sym typeface="Raleway Black"/>
              </a:rPr>
              <a:t>Naive Bayes</a:t>
            </a:r>
            <a:r>
              <a:rPr lang="en" sz="1700">
                <a:latin typeface="Raleway Black"/>
                <a:ea typeface="Raleway Black"/>
                <a:cs typeface="Raleway Black"/>
                <a:sym typeface="Raleway Black"/>
              </a:rPr>
              <a:t> (Multinomial) implementation using MapReduce:</a:t>
            </a:r>
            <a:endParaRPr sz="17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 Black"/>
                <a:ea typeface="Raleway Black"/>
                <a:cs typeface="Raleway Black"/>
                <a:sym typeface="Raleway Black"/>
              </a:rPr>
              <a:t>Stage 2 for calculating the likelihood probabilities:</a:t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 Black"/>
                <a:ea typeface="Raleway Black"/>
                <a:cs typeface="Raleway Black"/>
                <a:sym typeface="Raleway Black"/>
              </a:rPr>
              <a:t>Map:</a:t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 Black"/>
                <a:ea typeface="Raleway Black"/>
                <a:cs typeface="Raleway Black"/>
                <a:sym typeface="Raleway Black"/>
              </a:rPr>
              <a:t>Input: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 row of data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 Black"/>
                <a:ea typeface="Raleway Black"/>
                <a:cs typeface="Raleway Black"/>
                <a:sym typeface="Raleway Black"/>
              </a:rPr>
              <a:t>Output: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 key value pair of (class label, (feature, feature value, count)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 Black"/>
                <a:ea typeface="Raleway Black"/>
                <a:cs typeface="Raleway Black"/>
                <a:sym typeface="Raleway Black"/>
              </a:rPr>
              <a:t>Reduce:</a:t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 Black"/>
                <a:ea typeface="Raleway Black"/>
                <a:cs typeface="Raleway Black"/>
                <a:sym typeface="Raleway Black"/>
              </a:rPr>
              <a:t>Input: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  key value pair of (class label, list of tuples (feature, feature value, count) )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 Black"/>
                <a:ea typeface="Raleway Black"/>
                <a:cs typeface="Raleway Black"/>
                <a:sym typeface="Raleway Black"/>
              </a:rPr>
              <a:t>Output: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 key value pair of (class label, feature, feature value, probability)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Probability = log(count / total count of the class)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5" name="Shape 5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6" name="Google Shape;5676;p63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sp>
        <p:nvSpPr>
          <p:cNvPr id="5677" name="Google Shape;5677;p63"/>
          <p:cNvSpPr txBox="1"/>
          <p:nvPr>
            <p:ph idx="1" type="body"/>
          </p:nvPr>
        </p:nvSpPr>
        <p:spPr>
          <a:xfrm>
            <a:off x="716900" y="1051849"/>
            <a:ext cx="7704000" cy="3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 Black"/>
              <a:buChar char="●"/>
            </a:pPr>
            <a:r>
              <a:rPr lang="en" sz="1700">
                <a:latin typeface="Raleway Black"/>
                <a:ea typeface="Raleway Black"/>
                <a:cs typeface="Raleway Black"/>
                <a:sym typeface="Raleway Black"/>
              </a:rPr>
              <a:t>Naive Bayes (Multinomial) implementation using MapReduce:</a:t>
            </a:r>
            <a:endParaRPr sz="17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 Black"/>
                <a:ea typeface="Raleway Black"/>
                <a:cs typeface="Raleway Black"/>
                <a:sym typeface="Raleway Black"/>
              </a:rPr>
              <a:t>Stage 3 for calculating the accuracy:</a:t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 Black"/>
                <a:ea typeface="Raleway Black"/>
                <a:cs typeface="Raleway Black"/>
                <a:sym typeface="Raleway Black"/>
              </a:rPr>
              <a:t>Map:</a:t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 Black"/>
                <a:ea typeface="Raleway Black"/>
                <a:cs typeface="Raleway Black"/>
                <a:sym typeface="Raleway Black"/>
              </a:rPr>
              <a:t>Input: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 row of data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 Black"/>
                <a:ea typeface="Raleway Black"/>
                <a:cs typeface="Raleway Black"/>
                <a:sym typeface="Raleway Black"/>
              </a:rPr>
              <a:t>Output: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 key value pair of (0,0) if predicted class is wrong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               or (0,1) if predicted class is correct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 Black"/>
                <a:ea typeface="Raleway Black"/>
                <a:cs typeface="Raleway Black"/>
                <a:sym typeface="Raleway Black"/>
              </a:rPr>
              <a:t>Reduce:</a:t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 Black"/>
                <a:ea typeface="Raleway Black"/>
                <a:cs typeface="Raleway Black"/>
                <a:sym typeface="Raleway Black"/>
              </a:rPr>
              <a:t>Input: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  key value pair of (0, list of 0s and 1s)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 Black"/>
                <a:ea typeface="Raleway Black"/>
                <a:cs typeface="Raleway Black"/>
                <a:sym typeface="Raleway Black"/>
              </a:rPr>
              <a:t>Output: 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key value pair of (0, sum of this list as number of correct predictions)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Accuracy = number of correct predictions / total data size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6" name="Shape 3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p37"/>
          <p:cNvSpPr/>
          <p:nvPr/>
        </p:nvSpPr>
        <p:spPr>
          <a:xfrm>
            <a:off x="4674194" y="2410390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8" name="Google Shape;3788;p37"/>
          <p:cNvSpPr/>
          <p:nvPr/>
        </p:nvSpPr>
        <p:spPr>
          <a:xfrm>
            <a:off x="4674194" y="1086690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9" name="Google Shape;3789;p37"/>
          <p:cNvSpPr/>
          <p:nvPr/>
        </p:nvSpPr>
        <p:spPr>
          <a:xfrm>
            <a:off x="1104030" y="2410390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0" name="Google Shape;3790;p37"/>
          <p:cNvSpPr/>
          <p:nvPr/>
        </p:nvSpPr>
        <p:spPr>
          <a:xfrm>
            <a:off x="1104030" y="1086690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1" name="Google Shape;3791;p37"/>
          <p:cNvSpPr txBox="1"/>
          <p:nvPr>
            <p:ph idx="4" type="title"/>
          </p:nvPr>
        </p:nvSpPr>
        <p:spPr>
          <a:xfrm>
            <a:off x="1116189" y="1248140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3792" name="Google Shape;3792;p37"/>
          <p:cNvSpPr txBox="1"/>
          <p:nvPr>
            <p:ph idx="6" type="title"/>
          </p:nvPr>
        </p:nvSpPr>
        <p:spPr>
          <a:xfrm>
            <a:off x="720000" y="8771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 i="1"/>
          </a:p>
        </p:txBody>
      </p:sp>
      <p:sp>
        <p:nvSpPr>
          <p:cNvPr id="3793" name="Google Shape;3793;p37"/>
          <p:cNvSpPr txBox="1"/>
          <p:nvPr>
            <p:ph type="title"/>
          </p:nvPr>
        </p:nvSpPr>
        <p:spPr>
          <a:xfrm>
            <a:off x="2020229" y="1293890"/>
            <a:ext cx="2340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3794" name="Google Shape;3794;p37"/>
          <p:cNvSpPr txBox="1"/>
          <p:nvPr>
            <p:ph idx="2" type="title"/>
          </p:nvPr>
        </p:nvSpPr>
        <p:spPr>
          <a:xfrm flipH="1">
            <a:off x="5592120" y="1339656"/>
            <a:ext cx="23409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3795" name="Google Shape;3795;p37"/>
          <p:cNvSpPr txBox="1"/>
          <p:nvPr>
            <p:ph idx="7" type="title"/>
          </p:nvPr>
        </p:nvSpPr>
        <p:spPr>
          <a:xfrm>
            <a:off x="2020229" y="2585948"/>
            <a:ext cx="2340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3796" name="Google Shape;3796;p37"/>
          <p:cNvSpPr txBox="1"/>
          <p:nvPr>
            <p:ph idx="9" type="title"/>
          </p:nvPr>
        </p:nvSpPr>
        <p:spPr>
          <a:xfrm flipH="1">
            <a:off x="5592120" y="2585949"/>
            <a:ext cx="23409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used</a:t>
            </a:r>
            <a:endParaRPr/>
          </a:p>
        </p:txBody>
      </p:sp>
      <p:sp>
        <p:nvSpPr>
          <p:cNvPr id="3797" name="Google Shape;3797;p37"/>
          <p:cNvSpPr txBox="1"/>
          <p:nvPr>
            <p:ph idx="14" type="title"/>
          </p:nvPr>
        </p:nvSpPr>
        <p:spPr>
          <a:xfrm>
            <a:off x="1116189" y="2540190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3798" name="Google Shape;3798;p37"/>
          <p:cNvSpPr txBox="1"/>
          <p:nvPr>
            <p:ph idx="5" type="title"/>
          </p:nvPr>
        </p:nvSpPr>
        <p:spPr>
          <a:xfrm flipH="1">
            <a:off x="4686364" y="1248140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3799" name="Google Shape;3799;p37"/>
          <p:cNvSpPr txBox="1"/>
          <p:nvPr>
            <p:ph idx="15" type="title"/>
          </p:nvPr>
        </p:nvSpPr>
        <p:spPr>
          <a:xfrm flipH="1">
            <a:off x="4686364" y="2540190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grpSp>
        <p:nvGrpSpPr>
          <p:cNvPr id="3800" name="Google Shape;3800;p37"/>
          <p:cNvGrpSpPr/>
          <p:nvPr/>
        </p:nvGrpSpPr>
        <p:grpSpPr>
          <a:xfrm>
            <a:off x="7605619" y="636391"/>
            <a:ext cx="1143167" cy="451268"/>
            <a:chOff x="5454775" y="-1447800"/>
            <a:chExt cx="3232025" cy="1275850"/>
          </a:xfrm>
        </p:grpSpPr>
        <p:sp>
          <p:nvSpPr>
            <p:cNvPr id="3801" name="Google Shape;3801;p37"/>
            <p:cNvSpPr/>
            <p:nvPr/>
          </p:nvSpPr>
          <p:spPr>
            <a:xfrm>
              <a:off x="6602150" y="-685750"/>
              <a:ext cx="252600" cy="513800"/>
            </a:xfrm>
            <a:custGeom>
              <a:rect b="b" l="l" r="r" t="t"/>
              <a:pathLst>
                <a:path extrusionOk="0" h="20552" w="10104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37"/>
            <p:cNvSpPr/>
            <p:nvPr/>
          </p:nvSpPr>
          <p:spPr>
            <a:xfrm>
              <a:off x="6602150" y="-685750"/>
              <a:ext cx="252600" cy="513800"/>
            </a:xfrm>
            <a:custGeom>
              <a:rect b="b" l="l" r="r" t="t"/>
              <a:pathLst>
                <a:path extrusionOk="0" h="20552" w="10104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37"/>
            <p:cNvSpPr/>
            <p:nvPr/>
          </p:nvSpPr>
          <p:spPr>
            <a:xfrm>
              <a:off x="7163750" y="-1223175"/>
              <a:ext cx="698675" cy="294000"/>
            </a:xfrm>
            <a:custGeom>
              <a:rect b="b" l="l" r="r" t="t"/>
              <a:pathLst>
                <a:path extrusionOk="0" h="11760" w="27947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37"/>
            <p:cNvSpPr/>
            <p:nvPr/>
          </p:nvSpPr>
          <p:spPr>
            <a:xfrm>
              <a:off x="7163750" y="-1223175"/>
              <a:ext cx="698675" cy="294000"/>
            </a:xfrm>
            <a:custGeom>
              <a:rect b="b" l="l" r="r" t="t"/>
              <a:pathLst>
                <a:path extrusionOk="0" h="11760" w="27947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37"/>
            <p:cNvSpPr/>
            <p:nvPr/>
          </p:nvSpPr>
          <p:spPr>
            <a:xfrm>
              <a:off x="7169125" y="-1359675"/>
              <a:ext cx="489075" cy="148350"/>
            </a:xfrm>
            <a:custGeom>
              <a:rect b="b" l="l" r="r" t="t"/>
              <a:pathLst>
                <a:path extrusionOk="0" h="5934" w="19563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37"/>
            <p:cNvSpPr/>
            <p:nvPr/>
          </p:nvSpPr>
          <p:spPr>
            <a:xfrm>
              <a:off x="6634925" y="-1230150"/>
              <a:ext cx="489075" cy="148350"/>
            </a:xfrm>
            <a:custGeom>
              <a:rect b="b" l="l" r="r" t="t"/>
              <a:pathLst>
                <a:path extrusionOk="0" h="5934" w="19563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37"/>
            <p:cNvSpPr/>
            <p:nvPr/>
          </p:nvSpPr>
          <p:spPr>
            <a:xfrm>
              <a:off x="7169125" y="-1317750"/>
              <a:ext cx="489075" cy="106425"/>
            </a:xfrm>
            <a:custGeom>
              <a:rect b="b" l="l" r="r" t="t"/>
              <a:pathLst>
                <a:path extrusionOk="0" h="4257" w="19563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37"/>
            <p:cNvSpPr/>
            <p:nvPr/>
          </p:nvSpPr>
          <p:spPr>
            <a:xfrm>
              <a:off x="6637075" y="-1200600"/>
              <a:ext cx="486925" cy="98375"/>
            </a:xfrm>
            <a:custGeom>
              <a:rect b="b" l="l" r="r" t="t"/>
              <a:pathLst>
                <a:path extrusionOk="0" h="3935" w="19477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37"/>
            <p:cNvSpPr/>
            <p:nvPr/>
          </p:nvSpPr>
          <p:spPr>
            <a:xfrm>
              <a:off x="6059900" y="-765300"/>
              <a:ext cx="419750" cy="224125"/>
            </a:xfrm>
            <a:custGeom>
              <a:rect b="b" l="l" r="r" t="t"/>
              <a:pathLst>
                <a:path extrusionOk="0" h="8965" w="1679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37"/>
            <p:cNvSpPr/>
            <p:nvPr/>
          </p:nvSpPr>
          <p:spPr>
            <a:xfrm>
              <a:off x="6124925" y="-528300"/>
              <a:ext cx="420275" cy="223600"/>
            </a:xfrm>
            <a:custGeom>
              <a:rect b="b" l="l" r="r" t="t"/>
              <a:pathLst>
                <a:path extrusionOk="0" h="8944" w="16811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37"/>
            <p:cNvSpPr/>
            <p:nvPr/>
          </p:nvSpPr>
          <p:spPr>
            <a:xfrm>
              <a:off x="6188875" y="-758850"/>
              <a:ext cx="290775" cy="217675"/>
            </a:xfrm>
            <a:custGeom>
              <a:rect b="b" l="l" r="r" t="t"/>
              <a:pathLst>
                <a:path extrusionOk="0" h="8707" w="11631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37"/>
            <p:cNvSpPr/>
            <p:nvPr/>
          </p:nvSpPr>
          <p:spPr>
            <a:xfrm>
              <a:off x="6298500" y="-511625"/>
              <a:ext cx="246700" cy="206925"/>
            </a:xfrm>
            <a:custGeom>
              <a:rect b="b" l="l" r="r" t="t"/>
              <a:pathLst>
                <a:path extrusionOk="0" h="8277" w="9868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37"/>
            <p:cNvSpPr/>
            <p:nvPr/>
          </p:nvSpPr>
          <p:spPr>
            <a:xfrm>
              <a:off x="7983850" y="-790550"/>
              <a:ext cx="702950" cy="257450"/>
            </a:xfrm>
            <a:custGeom>
              <a:rect b="b" l="l" r="r" t="t"/>
              <a:pathLst>
                <a:path extrusionOk="0" h="10298" w="28118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37"/>
            <p:cNvSpPr/>
            <p:nvPr/>
          </p:nvSpPr>
          <p:spPr>
            <a:xfrm>
              <a:off x="7983850" y="-790550"/>
              <a:ext cx="702950" cy="257450"/>
            </a:xfrm>
            <a:custGeom>
              <a:rect b="b" l="l" r="r" t="t"/>
              <a:pathLst>
                <a:path extrusionOk="0" fill="none" h="10298" w="28118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37"/>
            <p:cNvSpPr/>
            <p:nvPr/>
          </p:nvSpPr>
          <p:spPr>
            <a:xfrm>
              <a:off x="5454775" y="-1404825"/>
              <a:ext cx="2837025" cy="933525"/>
            </a:xfrm>
            <a:custGeom>
              <a:rect b="b" l="l" r="r" t="t"/>
              <a:pathLst>
                <a:path extrusionOk="0" h="37341" w="113481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37"/>
            <p:cNvSpPr/>
            <p:nvPr/>
          </p:nvSpPr>
          <p:spPr>
            <a:xfrm>
              <a:off x="5454775" y="-1404825"/>
              <a:ext cx="2837025" cy="933525"/>
            </a:xfrm>
            <a:custGeom>
              <a:rect b="b" l="l" r="r" t="t"/>
              <a:pathLst>
                <a:path extrusionOk="0" fill="none" h="37341" w="113481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37"/>
            <p:cNvSpPr/>
            <p:nvPr/>
          </p:nvSpPr>
          <p:spPr>
            <a:xfrm>
              <a:off x="7617325" y="-1163525"/>
              <a:ext cx="835175" cy="557325"/>
            </a:xfrm>
            <a:custGeom>
              <a:rect b="b" l="l" r="r" t="t"/>
              <a:pathLst>
                <a:path extrusionOk="0" h="22293" w="33407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37"/>
            <p:cNvSpPr/>
            <p:nvPr/>
          </p:nvSpPr>
          <p:spPr>
            <a:xfrm>
              <a:off x="6672000" y="-1447800"/>
              <a:ext cx="1656900" cy="461650"/>
            </a:xfrm>
            <a:custGeom>
              <a:rect b="b" l="l" r="r" t="t"/>
              <a:pathLst>
                <a:path extrusionOk="0" h="18466" w="66276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37"/>
            <p:cNvSpPr/>
            <p:nvPr/>
          </p:nvSpPr>
          <p:spPr>
            <a:xfrm>
              <a:off x="5536975" y="-1344100"/>
              <a:ext cx="50550" cy="59700"/>
            </a:xfrm>
            <a:custGeom>
              <a:rect b="b" l="l" r="r" t="t"/>
              <a:pathLst>
                <a:path extrusionOk="0" h="2388" w="2022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37"/>
            <p:cNvSpPr/>
            <p:nvPr/>
          </p:nvSpPr>
          <p:spPr>
            <a:xfrm>
              <a:off x="5628875" y="-1247350"/>
              <a:ext cx="51625" cy="93000"/>
            </a:xfrm>
            <a:custGeom>
              <a:rect b="b" l="l" r="r" t="t"/>
              <a:pathLst>
                <a:path extrusionOk="0" h="3720" w="2065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37"/>
            <p:cNvSpPr/>
            <p:nvPr/>
          </p:nvSpPr>
          <p:spPr>
            <a:xfrm>
              <a:off x="5628875" y="-1247350"/>
              <a:ext cx="51625" cy="93000"/>
            </a:xfrm>
            <a:custGeom>
              <a:rect b="b" l="l" r="r" t="t"/>
              <a:pathLst>
                <a:path extrusionOk="0" fill="none" h="3720" w="2065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37"/>
            <p:cNvSpPr/>
            <p:nvPr/>
          </p:nvSpPr>
          <p:spPr>
            <a:xfrm>
              <a:off x="5701975" y="-1192550"/>
              <a:ext cx="23125" cy="27450"/>
            </a:xfrm>
            <a:custGeom>
              <a:rect b="b" l="l" r="r" t="t"/>
              <a:pathLst>
                <a:path extrusionOk="0" h="1098" w="925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37"/>
            <p:cNvSpPr/>
            <p:nvPr/>
          </p:nvSpPr>
          <p:spPr>
            <a:xfrm>
              <a:off x="5701975" y="-1192550"/>
              <a:ext cx="23125" cy="27450"/>
            </a:xfrm>
            <a:custGeom>
              <a:rect b="b" l="l" r="r" t="t"/>
              <a:pathLst>
                <a:path extrusionOk="0" fill="none" h="1098" w="925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37"/>
            <p:cNvSpPr/>
            <p:nvPr/>
          </p:nvSpPr>
          <p:spPr>
            <a:xfrm>
              <a:off x="5730450" y="-1181800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37"/>
            <p:cNvSpPr/>
            <p:nvPr/>
          </p:nvSpPr>
          <p:spPr>
            <a:xfrm>
              <a:off x="5730450" y="-1181800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37"/>
            <p:cNvSpPr/>
            <p:nvPr/>
          </p:nvSpPr>
          <p:spPr>
            <a:xfrm>
              <a:off x="5758950" y="-1170500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37"/>
            <p:cNvSpPr/>
            <p:nvPr/>
          </p:nvSpPr>
          <p:spPr>
            <a:xfrm>
              <a:off x="5758950" y="-1170500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37"/>
            <p:cNvSpPr/>
            <p:nvPr/>
          </p:nvSpPr>
          <p:spPr>
            <a:xfrm>
              <a:off x="5787425" y="-11597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37"/>
            <p:cNvSpPr/>
            <p:nvPr/>
          </p:nvSpPr>
          <p:spPr>
            <a:xfrm>
              <a:off x="5787425" y="-11597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37"/>
            <p:cNvSpPr/>
            <p:nvPr/>
          </p:nvSpPr>
          <p:spPr>
            <a:xfrm>
              <a:off x="5815900" y="-11484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37"/>
            <p:cNvSpPr/>
            <p:nvPr/>
          </p:nvSpPr>
          <p:spPr>
            <a:xfrm>
              <a:off x="5815900" y="-11484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37"/>
            <p:cNvSpPr/>
            <p:nvPr/>
          </p:nvSpPr>
          <p:spPr>
            <a:xfrm>
              <a:off x="5844400" y="-11377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37"/>
            <p:cNvSpPr/>
            <p:nvPr/>
          </p:nvSpPr>
          <p:spPr>
            <a:xfrm>
              <a:off x="5844400" y="-11377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37"/>
            <p:cNvSpPr/>
            <p:nvPr/>
          </p:nvSpPr>
          <p:spPr>
            <a:xfrm>
              <a:off x="5872875" y="-112642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37"/>
            <p:cNvSpPr/>
            <p:nvPr/>
          </p:nvSpPr>
          <p:spPr>
            <a:xfrm>
              <a:off x="5872875" y="-112642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37"/>
            <p:cNvSpPr/>
            <p:nvPr/>
          </p:nvSpPr>
          <p:spPr>
            <a:xfrm>
              <a:off x="5901350" y="-1115700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37"/>
            <p:cNvSpPr/>
            <p:nvPr/>
          </p:nvSpPr>
          <p:spPr>
            <a:xfrm>
              <a:off x="5901350" y="-1115700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37"/>
            <p:cNvSpPr/>
            <p:nvPr/>
          </p:nvSpPr>
          <p:spPr>
            <a:xfrm>
              <a:off x="5929850" y="-1104950"/>
              <a:ext cx="22575" cy="27450"/>
            </a:xfrm>
            <a:custGeom>
              <a:rect b="b" l="l" r="r" t="t"/>
              <a:pathLst>
                <a:path extrusionOk="0" h="1098" w="903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37"/>
            <p:cNvSpPr/>
            <p:nvPr/>
          </p:nvSpPr>
          <p:spPr>
            <a:xfrm>
              <a:off x="5929850" y="-1104950"/>
              <a:ext cx="22575" cy="27450"/>
            </a:xfrm>
            <a:custGeom>
              <a:rect b="b" l="l" r="r" t="t"/>
              <a:pathLst>
                <a:path extrusionOk="0" fill="none" h="1098" w="903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37"/>
            <p:cNvSpPr/>
            <p:nvPr/>
          </p:nvSpPr>
          <p:spPr>
            <a:xfrm>
              <a:off x="5957775" y="-1093650"/>
              <a:ext cx="23150" cy="26900"/>
            </a:xfrm>
            <a:custGeom>
              <a:rect b="b" l="l" r="r" t="t"/>
              <a:pathLst>
                <a:path extrusionOk="0" h="1076" w="926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37"/>
            <p:cNvSpPr/>
            <p:nvPr/>
          </p:nvSpPr>
          <p:spPr>
            <a:xfrm>
              <a:off x="5957775" y="-1093650"/>
              <a:ext cx="23150" cy="26900"/>
            </a:xfrm>
            <a:custGeom>
              <a:rect b="b" l="l" r="r" t="t"/>
              <a:pathLst>
                <a:path extrusionOk="0" fill="none" h="1076" w="926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37"/>
            <p:cNvSpPr/>
            <p:nvPr/>
          </p:nvSpPr>
          <p:spPr>
            <a:xfrm>
              <a:off x="5986275" y="-108290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37"/>
            <p:cNvSpPr/>
            <p:nvPr/>
          </p:nvSpPr>
          <p:spPr>
            <a:xfrm>
              <a:off x="5986275" y="-108290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37"/>
            <p:cNvSpPr/>
            <p:nvPr/>
          </p:nvSpPr>
          <p:spPr>
            <a:xfrm>
              <a:off x="6014750" y="-10716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37"/>
            <p:cNvSpPr/>
            <p:nvPr/>
          </p:nvSpPr>
          <p:spPr>
            <a:xfrm>
              <a:off x="6014750" y="-10716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37"/>
            <p:cNvSpPr/>
            <p:nvPr/>
          </p:nvSpPr>
          <p:spPr>
            <a:xfrm>
              <a:off x="6043225" y="-1060875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37"/>
            <p:cNvSpPr/>
            <p:nvPr/>
          </p:nvSpPr>
          <p:spPr>
            <a:xfrm>
              <a:off x="6043225" y="-1060875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37"/>
            <p:cNvSpPr/>
            <p:nvPr/>
          </p:nvSpPr>
          <p:spPr>
            <a:xfrm>
              <a:off x="6169000" y="-1031850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37"/>
            <p:cNvSpPr/>
            <p:nvPr/>
          </p:nvSpPr>
          <p:spPr>
            <a:xfrm>
              <a:off x="6169000" y="-1031850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37"/>
            <p:cNvSpPr/>
            <p:nvPr/>
          </p:nvSpPr>
          <p:spPr>
            <a:xfrm>
              <a:off x="6197475" y="-102110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37"/>
            <p:cNvSpPr/>
            <p:nvPr/>
          </p:nvSpPr>
          <p:spPr>
            <a:xfrm>
              <a:off x="6197475" y="-102110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37"/>
            <p:cNvSpPr/>
            <p:nvPr/>
          </p:nvSpPr>
          <p:spPr>
            <a:xfrm>
              <a:off x="6225950" y="-10098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37"/>
            <p:cNvSpPr/>
            <p:nvPr/>
          </p:nvSpPr>
          <p:spPr>
            <a:xfrm>
              <a:off x="6225950" y="-10098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37"/>
            <p:cNvSpPr/>
            <p:nvPr/>
          </p:nvSpPr>
          <p:spPr>
            <a:xfrm>
              <a:off x="6254450" y="-999075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37"/>
            <p:cNvSpPr/>
            <p:nvPr/>
          </p:nvSpPr>
          <p:spPr>
            <a:xfrm>
              <a:off x="6254450" y="-999075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37"/>
            <p:cNvSpPr/>
            <p:nvPr/>
          </p:nvSpPr>
          <p:spPr>
            <a:xfrm>
              <a:off x="6282375" y="-988325"/>
              <a:ext cx="23150" cy="27450"/>
            </a:xfrm>
            <a:custGeom>
              <a:rect b="b" l="l" r="r" t="t"/>
              <a:pathLst>
                <a:path extrusionOk="0" h="1098" w="926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37"/>
            <p:cNvSpPr/>
            <p:nvPr/>
          </p:nvSpPr>
          <p:spPr>
            <a:xfrm>
              <a:off x="6282375" y="-988325"/>
              <a:ext cx="23150" cy="27450"/>
            </a:xfrm>
            <a:custGeom>
              <a:rect b="b" l="l" r="r" t="t"/>
              <a:pathLst>
                <a:path extrusionOk="0" fill="none" h="1098" w="926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37"/>
            <p:cNvSpPr/>
            <p:nvPr/>
          </p:nvSpPr>
          <p:spPr>
            <a:xfrm>
              <a:off x="6310875" y="-97702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37"/>
            <p:cNvSpPr/>
            <p:nvPr/>
          </p:nvSpPr>
          <p:spPr>
            <a:xfrm>
              <a:off x="6310875" y="-97702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37"/>
            <p:cNvSpPr/>
            <p:nvPr/>
          </p:nvSpPr>
          <p:spPr>
            <a:xfrm>
              <a:off x="6339350" y="-966275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37"/>
            <p:cNvSpPr/>
            <p:nvPr/>
          </p:nvSpPr>
          <p:spPr>
            <a:xfrm>
              <a:off x="6339350" y="-966275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37"/>
            <p:cNvSpPr/>
            <p:nvPr/>
          </p:nvSpPr>
          <p:spPr>
            <a:xfrm>
              <a:off x="6367825" y="-95500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37"/>
            <p:cNvSpPr/>
            <p:nvPr/>
          </p:nvSpPr>
          <p:spPr>
            <a:xfrm>
              <a:off x="6367825" y="-95500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37"/>
            <p:cNvSpPr/>
            <p:nvPr/>
          </p:nvSpPr>
          <p:spPr>
            <a:xfrm>
              <a:off x="6396325" y="-9442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37"/>
            <p:cNvSpPr/>
            <p:nvPr/>
          </p:nvSpPr>
          <p:spPr>
            <a:xfrm>
              <a:off x="6396325" y="-9442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37"/>
            <p:cNvSpPr/>
            <p:nvPr/>
          </p:nvSpPr>
          <p:spPr>
            <a:xfrm>
              <a:off x="6424800" y="-9329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37"/>
            <p:cNvSpPr/>
            <p:nvPr/>
          </p:nvSpPr>
          <p:spPr>
            <a:xfrm>
              <a:off x="6424800" y="-9329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37"/>
            <p:cNvSpPr/>
            <p:nvPr/>
          </p:nvSpPr>
          <p:spPr>
            <a:xfrm>
              <a:off x="6453275" y="-9222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37"/>
            <p:cNvSpPr/>
            <p:nvPr/>
          </p:nvSpPr>
          <p:spPr>
            <a:xfrm>
              <a:off x="6453275" y="-9222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37"/>
            <p:cNvSpPr/>
            <p:nvPr/>
          </p:nvSpPr>
          <p:spPr>
            <a:xfrm>
              <a:off x="6481775" y="-9114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37"/>
            <p:cNvSpPr/>
            <p:nvPr/>
          </p:nvSpPr>
          <p:spPr>
            <a:xfrm>
              <a:off x="6481775" y="-9114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37"/>
            <p:cNvSpPr/>
            <p:nvPr/>
          </p:nvSpPr>
          <p:spPr>
            <a:xfrm>
              <a:off x="6510250" y="-90017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37"/>
            <p:cNvSpPr/>
            <p:nvPr/>
          </p:nvSpPr>
          <p:spPr>
            <a:xfrm>
              <a:off x="6510250" y="-90017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37"/>
            <p:cNvSpPr/>
            <p:nvPr/>
          </p:nvSpPr>
          <p:spPr>
            <a:xfrm>
              <a:off x="6654825" y="-851825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37"/>
            <p:cNvSpPr/>
            <p:nvPr/>
          </p:nvSpPr>
          <p:spPr>
            <a:xfrm>
              <a:off x="6654825" y="-851825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37"/>
            <p:cNvSpPr/>
            <p:nvPr/>
          </p:nvSpPr>
          <p:spPr>
            <a:xfrm>
              <a:off x="6683300" y="-8410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37"/>
            <p:cNvSpPr/>
            <p:nvPr/>
          </p:nvSpPr>
          <p:spPr>
            <a:xfrm>
              <a:off x="6683300" y="-8410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37"/>
            <p:cNvSpPr/>
            <p:nvPr/>
          </p:nvSpPr>
          <p:spPr>
            <a:xfrm>
              <a:off x="6711775" y="-8303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37"/>
            <p:cNvSpPr/>
            <p:nvPr/>
          </p:nvSpPr>
          <p:spPr>
            <a:xfrm>
              <a:off x="6711775" y="-8303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37"/>
            <p:cNvSpPr/>
            <p:nvPr/>
          </p:nvSpPr>
          <p:spPr>
            <a:xfrm>
              <a:off x="6740275" y="-819025"/>
              <a:ext cx="22575" cy="26875"/>
            </a:xfrm>
            <a:custGeom>
              <a:rect b="b" l="l" r="r" t="t"/>
              <a:pathLst>
                <a:path extrusionOk="0" h="1075" w="903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37"/>
            <p:cNvSpPr/>
            <p:nvPr/>
          </p:nvSpPr>
          <p:spPr>
            <a:xfrm>
              <a:off x="6740275" y="-819025"/>
              <a:ext cx="22575" cy="26875"/>
            </a:xfrm>
            <a:custGeom>
              <a:rect b="b" l="l" r="r" t="t"/>
              <a:pathLst>
                <a:path extrusionOk="0" fill="none" h="1075" w="903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37"/>
            <p:cNvSpPr/>
            <p:nvPr/>
          </p:nvSpPr>
          <p:spPr>
            <a:xfrm>
              <a:off x="6768200" y="-808275"/>
              <a:ext cx="23150" cy="27425"/>
            </a:xfrm>
            <a:custGeom>
              <a:rect b="b" l="l" r="r" t="t"/>
              <a:pathLst>
                <a:path extrusionOk="0" h="1097" w="926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37"/>
            <p:cNvSpPr/>
            <p:nvPr/>
          </p:nvSpPr>
          <p:spPr>
            <a:xfrm>
              <a:off x="6768200" y="-808275"/>
              <a:ext cx="23150" cy="27425"/>
            </a:xfrm>
            <a:custGeom>
              <a:rect b="b" l="l" r="r" t="t"/>
              <a:pathLst>
                <a:path extrusionOk="0" fill="none" h="1097" w="926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37"/>
            <p:cNvSpPr/>
            <p:nvPr/>
          </p:nvSpPr>
          <p:spPr>
            <a:xfrm>
              <a:off x="6796700" y="-79700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37"/>
            <p:cNvSpPr/>
            <p:nvPr/>
          </p:nvSpPr>
          <p:spPr>
            <a:xfrm>
              <a:off x="6796700" y="-79700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37"/>
            <p:cNvSpPr/>
            <p:nvPr/>
          </p:nvSpPr>
          <p:spPr>
            <a:xfrm>
              <a:off x="6825175" y="-7862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37"/>
            <p:cNvSpPr/>
            <p:nvPr/>
          </p:nvSpPr>
          <p:spPr>
            <a:xfrm>
              <a:off x="6825175" y="-7862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37"/>
            <p:cNvSpPr/>
            <p:nvPr/>
          </p:nvSpPr>
          <p:spPr>
            <a:xfrm>
              <a:off x="6853650" y="-7749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37"/>
            <p:cNvSpPr/>
            <p:nvPr/>
          </p:nvSpPr>
          <p:spPr>
            <a:xfrm>
              <a:off x="6853650" y="-7749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37"/>
            <p:cNvSpPr/>
            <p:nvPr/>
          </p:nvSpPr>
          <p:spPr>
            <a:xfrm>
              <a:off x="6882150" y="-7642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37"/>
            <p:cNvSpPr/>
            <p:nvPr/>
          </p:nvSpPr>
          <p:spPr>
            <a:xfrm>
              <a:off x="6882150" y="-7642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37"/>
            <p:cNvSpPr/>
            <p:nvPr/>
          </p:nvSpPr>
          <p:spPr>
            <a:xfrm>
              <a:off x="6910625" y="-7534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37"/>
            <p:cNvSpPr/>
            <p:nvPr/>
          </p:nvSpPr>
          <p:spPr>
            <a:xfrm>
              <a:off x="6910625" y="-7534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37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37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37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37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37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37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37"/>
            <p:cNvSpPr/>
            <p:nvPr/>
          </p:nvSpPr>
          <p:spPr>
            <a:xfrm>
              <a:off x="6103425" y="-1128050"/>
              <a:ext cx="51075" cy="93000"/>
            </a:xfrm>
            <a:custGeom>
              <a:rect b="b" l="l" r="r" t="t"/>
              <a:pathLst>
                <a:path extrusionOk="0" h="3720" w="2043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37"/>
            <p:cNvSpPr/>
            <p:nvPr/>
          </p:nvSpPr>
          <p:spPr>
            <a:xfrm>
              <a:off x="6576350" y="-952325"/>
              <a:ext cx="51625" cy="93000"/>
            </a:xfrm>
            <a:custGeom>
              <a:rect b="b" l="l" r="r" t="t"/>
              <a:pathLst>
                <a:path extrusionOk="0" h="3720" w="2065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37"/>
            <p:cNvSpPr/>
            <p:nvPr/>
          </p:nvSpPr>
          <p:spPr>
            <a:xfrm>
              <a:off x="6576350" y="-952325"/>
              <a:ext cx="51625" cy="93000"/>
            </a:xfrm>
            <a:custGeom>
              <a:rect b="b" l="l" r="r" t="t"/>
              <a:pathLst>
                <a:path extrusionOk="0" fill="none" h="3720" w="2065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37"/>
            <p:cNvSpPr/>
            <p:nvPr/>
          </p:nvSpPr>
          <p:spPr>
            <a:xfrm>
              <a:off x="7394850" y="-1138800"/>
              <a:ext cx="1057650" cy="643850"/>
            </a:xfrm>
            <a:custGeom>
              <a:rect b="b" l="l" r="r" t="t"/>
              <a:pathLst>
                <a:path extrusionOk="0" fill="none" h="25754" w="42306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37"/>
            <p:cNvSpPr/>
            <p:nvPr/>
          </p:nvSpPr>
          <p:spPr>
            <a:xfrm>
              <a:off x="5455300" y="-1260800"/>
              <a:ext cx="550" cy="3800"/>
            </a:xfrm>
            <a:custGeom>
              <a:rect b="b" l="l" r="r" t="t"/>
              <a:pathLst>
                <a:path extrusionOk="0" h="152" w="22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37"/>
            <p:cNvSpPr/>
            <p:nvPr/>
          </p:nvSpPr>
          <p:spPr>
            <a:xfrm>
              <a:off x="5455300" y="-12570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37"/>
            <p:cNvSpPr/>
            <p:nvPr/>
          </p:nvSpPr>
          <p:spPr>
            <a:xfrm>
              <a:off x="5455300" y="-12575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37"/>
            <p:cNvSpPr/>
            <p:nvPr/>
          </p:nvSpPr>
          <p:spPr>
            <a:xfrm>
              <a:off x="5455300" y="-12575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37"/>
            <p:cNvSpPr/>
            <p:nvPr/>
          </p:nvSpPr>
          <p:spPr>
            <a:xfrm>
              <a:off x="5455300" y="-12581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37"/>
            <p:cNvSpPr/>
            <p:nvPr/>
          </p:nvSpPr>
          <p:spPr>
            <a:xfrm>
              <a:off x="5455300" y="-1258650"/>
              <a:ext cx="25" cy="575"/>
            </a:xfrm>
            <a:custGeom>
              <a:rect b="b" l="l" r="r" t="t"/>
              <a:pathLst>
                <a:path extrusionOk="0" fill="none" h="23" w="1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37"/>
            <p:cNvSpPr/>
            <p:nvPr/>
          </p:nvSpPr>
          <p:spPr>
            <a:xfrm>
              <a:off x="5455300" y="-12586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37"/>
            <p:cNvSpPr/>
            <p:nvPr/>
          </p:nvSpPr>
          <p:spPr>
            <a:xfrm>
              <a:off x="5455300" y="-12591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37"/>
            <p:cNvSpPr/>
            <p:nvPr/>
          </p:nvSpPr>
          <p:spPr>
            <a:xfrm>
              <a:off x="5455300" y="-12591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37"/>
            <p:cNvSpPr/>
            <p:nvPr/>
          </p:nvSpPr>
          <p:spPr>
            <a:xfrm>
              <a:off x="5455300" y="-1259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37"/>
            <p:cNvSpPr/>
            <p:nvPr/>
          </p:nvSpPr>
          <p:spPr>
            <a:xfrm>
              <a:off x="5455825" y="-1259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37"/>
            <p:cNvSpPr/>
            <p:nvPr/>
          </p:nvSpPr>
          <p:spPr>
            <a:xfrm>
              <a:off x="5455825" y="-12602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37"/>
            <p:cNvSpPr/>
            <p:nvPr/>
          </p:nvSpPr>
          <p:spPr>
            <a:xfrm>
              <a:off x="5455825" y="-12608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37"/>
            <p:cNvSpPr/>
            <p:nvPr/>
          </p:nvSpPr>
          <p:spPr>
            <a:xfrm>
              <a:off x="5454775" y="-1315075"/>
              <a:ext cx="2213100" cy="815300"/>
            </a:xfrm>
            <a:custGeom>
              <a:rect b="b" l="l" r="r" t="t"/>
              <a:pathLst>
                <a:path extrusionOk="0" h="32612" w="88524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37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37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37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37"/>
            <p:cNvSpPr/>
            <p:nvPr/>
          </p:nvSpPr>
          <p:spPr>
            <a:xfrm>
              <a:off x="5454775" y="-1315075"/>
              <a:ext cx="2213100" cy="815300"/>
            </a:xfrm>
            <a:custGeom>
              <a:rect b="b" l="l" r="r" t="t"/>
              <a:pathLst>
                <a:path extrusionOk="0" fill="none" h="32612" w="88524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37"/>
            <p:cNvSpPr/>
            <p:nvPr/>
          </p:nvSpPr>
          <p:spPr>
            <a:xfrm>
              <a:off x="5628875" y="-1195775"/>
              <a:ext cx="43575" cy="41425"/>
            </a:xfrm>
            <a:custGeom>
              <a:rect b="b" l="l" r="r" t="t"/>
              <a:pathLst>
                <a:path extrusionOk="0" h="1657" w="1743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37"/>
            <p:cNvSpPr/>
            <p:nvPr/>
          </p:nvSpPr>
          <p:spPr>
            <a:xfrm>
              <a:off x="5628875" y="-1195775"/>
              <a:ext cx="43575" cy="41425"/>
            </a:xfrm>
            <a:custGeom>
              <a:rect b="b" l="l" r="r" t="t"/>
              <a:pathLst>
                <a:path extrusionOk="0" fill="none" h="1657" w="1743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37"/>
            <p:cNvSpPr/>
            <p:nvPr/>
          </p:nvSpPr>
          <p:spPr>
            <a:xfrm>
              <a:off x="5703575" y="-1171050"/>
              <a:ext cx="15625" cy="5950"/>
            </a:xfrm>
            <a:custGeom>
              <a:rect b="b" l="l" r="r" t="t"/>
              <a:pathLst>
                <a:path extrusionOk="0" h="238" w="625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37"/>
            <p:cNvSpPr/>
            <p:nvPr/>
          </p:nvSpPr>
          <p:spPr>
            <a:xfrm>
              <a:off x="5703575" y="-1171050"/>
              <a:ext cx="15625" cy="5950"/>
            </a:xfrm>
            <a:custGeom>
              <a:rect b="b" l="l" r="r" t="t"/>
              <a:pathLst>
                <a:path extrusionOk="0" fill="none" h="238" w="625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37"/>
            <p:cNvSpPr/>
            <p:nvPr/>
          </p:nvSpPr>
          <p:spPr>
            <a:xfrm>
              <a:off x="5731000" y="-1161375"/>
              <a:ext cx="17750" cy="7025"/>
            </a:xfrm>
            <a:custGeom>
              <a:rect b="b" l="l" r="r" t="t"/>
              <a:pathLst>
                <a:path extrusionOk="0" h="281" w="71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37"/>
            <p:cNvSpPr/>
            <p:nvPr/>
          </p:nvSpPr>
          <p:spPr>
            <a:xfrm>
              <a:off x="5731000" y="-1161375"/>
              <a:ext cx="17750" cy="7025"/>
            </a:xfrm>
            <a:custGeom>
              <a:rect b="b" l="l" r="r" t="t"/>
              <a:pathLst>
                <a:path extrusionOk="0" fill="none" h="281" w="71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37"/>
            <p:cNvSpPr/>
            <p:nvPr/>
          </p:nvSpPr>
          <p:spPr>
            <a:xfrm>
              <a:off x="5758950" y="-1151700"/>
              <a:ext cx="19350" cy="8100"/>
            </a:xfrm>
            <a:custGeom>
              <a:rect b="b" l="l" r="r" t="t"/>
              <a:pathLst>
                <a:path extrusionOk="0" h="324" w="774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37"/>
            <p:cNvSpPr/>
            <p:nvPr/>
          </p:nvSpPr>
          <p:spPr>
            <a:xfrm>
              <a:off x="5758950" y="-1151700"/>
              <a:ext cx="19350" cy="8100"/>
            </a:xfrm>
            <a:custGeom>
              <a:rect b="b" l="l" r="r" t="t"/>
              <a:pathLst>
                <a:path extrusionOk="0" fill="none" h="324" w="774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37"/>
            <p:cNvSpPr/>
            <p:nvPr/>
          </p:nvSpPr>
          <p:spPr>
            <a:xfrm>
              <a:off x="5787425" y="-1142025"/>
              <a:ext cx="19900" cy="9700"/>
            </a:xfrm>
            <a:custGeom>
              <a:rect b="b" l="l" r="r" t="t"/>
              <a:pathLst>
                <a:path extrusionOk="0" h="388" w="796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37"/>
            <p:cNvSpPr/>
            <p:nvPr/>
          </p:nvSpPr>
          <p:spPr>
            <a:xfrm>
              <a:off x="5787425" y="-1142025"/>
              <a:ext cx="19900" cy="9700"/>
            </a:xfrm>
            <a:custGeom>
              <a:rect b="b" l="l" r="r" t="t"/>
              <a:pathLst>
                <a:path extrusionOk="0" fill="none" h="388" w="796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37"/>
            <p:cNvSpPr/>
            <p:nvPr/>
          </p:nvSpPr>
          <p:spPr>
            <a:xfrm>
              <a:off x="5815900" y="-1131800"/>
              <a:ext cx="20450" cy="10225"/>
            </a:xfrm>
            <a:custGeom>
              <a:rect b="b" l="l" r="r" t="t"/>
              <a:pathLst>
                <a:path extrusionOk="0" h="409" w="818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37"/>
            <p:cNvSpPr/>
            <p:nvPr/>
          </p:nvSpPr>
          <p:spPr>
            <a:xfrm>
              <a:off x="5815900" y="-1131800"/>
              <a:ext cx="20450" cy="10225"/>
            </a:xfrm>
            <a:custGeom>
              <a:rect b="b" l="l" r="r" t="t"/>
              <a:pathLst>
                <a:path extrusionOk="0" fill="none" h="409" w="818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37"/>
            <p:cNvSpPr/>
            <p:nvPr/>
          </p:nvSpPr>
          <p:spPr>
            <a:xfrm>
              <a:off x="5844400" y="-1122125"/>
              <a:ext cx="20425" cy="11825"/>
            </a:xfrm>
            <a:custGeom>
              <a:rect b="b" l="l" r="r" t="t"/>
              <a:pathLst>
                <a:path extrusionOk="0" h="473" w="817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37"/>
            <p:cNvSpPr/>
            <p:nvPr/>
          </p:nvSpPr>
          <p:spPr>
            <a:xfrm>
              <a:off x="5844400" y="-1122125"/>
              <a:ext cx="20425" cy="11825"/>
            </a:xfrm>
            <a:custGeom>
              <a:rect b="b" l="l" r="r" t="t"/>
              <a:pathLst>
                <a:path extrusionOk="0" fill="none" h="473" w="817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37"/>
            <p:cNvSpPr/>
            <p:nvPr/>
          </p:nvSpPr>
          <p:spPr>
            <a:xfrm>
              <a:off x="5872875" y="-1112475"/>
              <a:ext cx="20450" cy="12925"/>
            </a:xfrm>
            <a:custGeom>
              <a:rect b="b" l="l" r="r" t="t"/>
              <a:pathLst>
                <a:path extrusionOk="0" h="517" w="818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37"/>
            <p:cNvSpPr/>
            <p:nvPr/>
          </p:nvSpPr>
          <p:spPr>
            <a:xfrm>
              <a:off x="5872875" y="-1112475"/>
              <a:ext cx="20450" cy="12925"/>
            </a:xfrm>
            <a:custGeom>
              <a:rect b="b" l="l" r="r" t="t"/>
              <a:pathLst>
                <a:path extrusionOk="0" fill="none" h="517" w="818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37"/>
            <p:cNvSpPr/>
            <p:nvPr/>
          </p:nvSpPr>
          <p:spPr>
            <a:xfrm>
              <a:off x="5901350" y="-1102250"/>
              <a:ext cx="20450" cy="14000"/>
            </a:xfrm>
            <a:custGeom>
              <a:rect b="b" l="l" r="r" t="t"/>
              <a:pathLst>
                <a:path extrusionOk="0" h="560" w="818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37"/>
            <p:cNvSpPr/>
            <p:nvPr/>
          </p:nvSpPr>
          <p:spPr>
            <a:xfrm>
              <a:off x="5901350" y="-1102250"/>
              <a:ext cx="20450" cy="14000"/>
            </a:xfrm>
            <a:custGeom>
              <a:rect b="b" l="l" r="r" t="t"/>
              <a:pathLst>
                <a:path extrusionOk="0" fill="none" h="560" w="818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37"/>
            <p:cNvSpPr/>
            <p:nvPr/>
          </p:nvSpPr>
          <p:spPr>
            <a:xfrm>
              <a:off x="5929850" y="-1092575"/>
              <a:ext cx="20975" cy="15075"/>
            </a:xfrm>
            <a:custGeom>
              <a:rect b="b" l="l" r="r" t="t"/>
              <a:pathLst>
                <a:path extrusionOk="0" h="603" w="839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37"/>
            <p:cNvSpPr/>
            <p:nvPr/>
          </p:nvSpPr>
          <p:spPr>
            <a:xfrm>
              <a:off x="5929850" y="-1092575"/>
              <a:ext cx="20975" cy="15075"/>
            </a:xfrm>
            <a:custGeom>
              <a:rect b="b" l="l" r="r" t="t"/>
              <a:pathLst>
                <a:path extrusionOk="0" fill="none" h="603" w="839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37"/>
            <p:cNvSpPr/>
            <p:nvPr/>
          </p:nvSpPr>
          <p:spPr>
            <a:xfrm>
              <a:off x="5957775" y="-1082900"/>
              <a:ext cx="21525" cy="16150"/>
            </a:xfrm>
            <a:custGeom>
              <a:rect b="b" l="l" r="r" t="t"/>
              <a:pathLst>
                <a:path extrusionOk="0" h="646" w="861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37"/>
            <p:cNvSpPr/>
            <p:nvPr/>
          </p:nvSpPr>
          <p:spPr>
            <a:xfrm>
              <a:off x="5957775" y="-1082900"/>
              <a:ext cx="21525" cy="16150"/>
            </a:xfrm>
            <a:custGeom>
              <a:rect b="b" l="l" r="r" t="t"/>
              <a:pathLst>
                <a:path extrusionOk="0" fill="none" h="646" w="861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37"/>
            <p:cNvSpPr/>
            <p:nvPr/>
          </p:nvSpPr>
          <p:spPr>
            <a:xfrm>
              <a:off x="5986275" y="-1072700"/>
              <a:ext cx="21525" cy="17225"/>
            </a:xfrm>
            <a:custGeom>
              <a:rect b="b" l="l" r="r" t="t"/>
              <a:pathLst>
                <a:path extrusionOk="0" h="689" w="861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37"/>
            <p:cNvSpPr/>
            <p:nvPr/>
          </p:nvSpPr>
          <p:spPr>
            <a:xfrm>
              <a:off x="5986275" y="-1072700"/>
              <a:ext cx="21525" cy="17225"/>
            </a:xfrm>
            <a:custGeom>
              <a:rect b="b" l="l" r="r" t="t"/>
              <a:pathLst>
                <a:path extrusionOk="0" fill="none" h="689" w="861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37"/>
            <p:cNvSpPr/>
            <p:nvPr/>
          </p:nvSpPr>
          <p:spPr>
            <a:xfrm>
              <a:off x="6014750" y="-1063025"/>
              <a:ext cx="21525" cy="18300"/>
            </a:xfrm>
            <a:custGeom>
              <a:rect b="b" l="l" r="r" t="t"/>
              <a:pathLst>
                <a:path extrusionOk="0" h="732" w="861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37"/>
            <p:cNvSpPr/>
            <p:nvPr/>
          </p:nvSpPr>
          <p:spPr>
            <a:xfrm>
              <a:off x="6014750" y="-1063025"/>
              <a:ext cx="21525" cy="18300"/>
            </a:xfrm>
            <a:custGeom>
              <a:rect b="b" l="l" r="r" t="t"/>
              <a:pathLst>
                <a:path extrusionOk="0" fill="none" h="732" w="861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37"/>
            <p:cNvSpPr/>
            <p:nvPr/>
          </p:nvSpPr>
          <p:spPr>
            <a:xfrm>
              <a:off x="6043225" y="-1053350"/>
              <a:ext cx="21525" cy="19900"/>
            </a:xfrm>
            <a:custGeom>
              <a:rect b="b" l="l" r="r" t="t"/>
              <a:pathLst>
                <a:path extrusionOk="0" h="796" w="861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37"/>
            <p:cNvSpPr/>
            <p:nvPr/>
          </p:nvSpPr>
          <p:spPr>
            <a:xfrm>
              <a:off x="6043225" y="-1053350"/>
              <a:ext cx="21525" cy="19900"/>
            </a:xfrm>
            <a:custGeom>
              <a:rect b="b" l="l" r="r" t="t"/>
              <a:pathLst>
                <a:path extrusionOk="0" fill="none" h="796" w="861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37"/>
            <p:cNvSpPr/>
            <p:nvPr/>
          </p:nvSpPr>
          <p:spPr>
            <a:xfrm>
              <a:off x="6179200" y="-1006600"/>
              <a:ext cx="4850" cy="1650"/>
            </a:xfrm>
            <a:custGeom>
              <a:rect b="b" l="l" r="r" t="t"/>
              <a:pathLst>
                <a:path extrusionOk="0" h="66" w="194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37"/>
            <p:cNvSpPr/>
            <p:nvPr/>
          </p:nvSpPr>
          <p:spPr>
            <a:xfrm>
              <a:off x="6179200" y="-1006600"/>
              <a:ext cx="4850" cy="1650"/>
            </a:xfrm>
            <a:custGeom>
              <a:rect b="b" l="l" r="r" t="t"/>
              <a:pathLst>
                <a:path extrusionOk="0" fill="none" h="66" w="194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37"/>
            <p:cNvSpPr/>
            <p:nvPr/>
          </p:nvSpPr>
          <p:spPr>
            <a:xfrm>
              <a:off x="6198000" y="-1000150"/>
              <a:ext cx="16700" cy="6475"/>
            </a:xfrm>
            <a:custGeom>
              <a:rect b="b" l="l" r="r" t="t"/>
              <a:pathLst>
                <a:path extrusionOk="0" h="259" w="668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37"/>
            <p:cNvSpPr/>
            <p:nvPr/>
          </p:nvSpPr>
          <p:spPr>
            <a:xfrm>
              <a:off x="6198000" y="-1000150"/>
              <a:ext cx="16700" cy="6475"/>
            </a:xfrm>
            <a:custGeom>
              <a:rect b="b" l="l" r="r" t="t"/>
              <a:pathLst>
                <a:path extrusionOk="0" fill="none" h="259" w="668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37"/>
            <p:cNvSpPr/>
            <p:nvPr/>
          </p:nvSpPr>
          <p:spPr>
            <a:xfrm>
              <a:off x="6225950" y="-990475"/>
              <a:ext cx="18300" cy="7550"/>
            </a:xfrm>
            <a:custGeom>
              <a:rect b="b" l="l" r="r" t="t"/>
              <a:pathLst>
                <a:path extrusionOk="0" h="302" w="732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37"/>
            <p:cNvSpPr/>
            <p:nvPr/>
          </p:nvSpPr>
          <p:spPr>
            <a:xfrm>
              <a:off x="6225950" y="-990475"/>
              <a:ext cx="18300" cy="7550"/>
            </a:xfrm>
            <a:custGeom>
              <a:rect b="b" l="l" r="r" t="t"/>
              <a:pathLst>
                <a:path extrusionOk="0" fill="none" h="302" w="732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37"/>
            <p:cNvSpPr/>
            <p:nvPr/>
          </p:nvSpPr>
          <p:spPr>
            <a:xfrm>
              <a:off x="6253900" y="-980800"/>
              <a:ext cx="19900" cy="9175"/>
            </a:xfrm>
            <a:custGeom>
              <a:rect b="b" l="l" r="r" t="t"/>
              <a:pathLst>
                <a:path extrusionOk="0" h="367" w="796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37"/>
            <p:cNvSpPr/>
            <p:nvPr/>
          </p:nvSpPr>
          <p:spPr>
            <a:xfrm>
              <a:off x="6253900" y="-980800"/>
              <a:ext cx="19900" cy="9175"/>
            </a:xfrm>
            <a:custGeom>
              <a:rect b="b" l="l" r="r" t="t"/>
              <a:pathLst>
                <a:path extrusionOk="0" fill="none" h="367" w="796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37"/>
            <p:cNvSpPr/>
            <p:nvPr/>
          </p:nvSpPr>
          <p:spPr>
            <a:xfrm>
              <a:off x="6282375" y="-971125"/>
              <a:ext cx="20450" cy="10250"/>
            </a:xfrm>
            <a:custGeom>
              <a:rect b="b" l="l" r="r" t="t"/>
              <a:pathLst>
                <a:path extrusionOk="0" h="410" w="818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37"/>
            <p:cNvSpPr/>
            <p:nvPr/>
          </p:nvSpPr>
          <p:spPr>
            <a:xfrm>
              <a:off x="6282375" y="-971125"/>
              <a:ext cx="20450" cy="10250"/>
            </a:xfrm>
            <a:custGeom>
              <a:rect b="b" l="l" r="r" t="t"/>
              <a:pathLst>
                <a:path extrusionOk="0" fill="none" h="410" w="818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37"/>
            <p:cNvSpPr/>
            <p:nvPr/>
          </p:nvSpPr>
          <p:spPr>
            <a:xfrm>
              <a:off x="6310875" y="-960900"/>
              <a:ext cx="20450" cy="10750"/>
            </a:xfrm>
            <a:custGeom>
              <a:rect b="b" l="l" r="r" t="t"/>
              <a:pathLst>
                <a:path extrusionOk="0" h="430" w="818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37"/>
            <p:cNvSpPr/>
            <p:nvPr/>
          </p:nvSpPr>
          <p:spPr>
            <a:xfrm>
              <a:off x="6310875" y="-960900"/>
              <a:ext cx="20450" cy="10750"/>
            </a:xfrm>
            <a:custGeom>
              <a:rect b="b" l="l" r="r" t="t"/>
              <a:pathLst>
                <a:path extrusionOk="0" fill="none" h="430" w="818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37"/>
            <p:cNvSpPr/>
            <p:nvPr/>
          </p:nvSpPr>
          <p:spPr>
            <a:xfrm>
              <a:off x="6339350" y="-951250"/>
              <a:ext cx="20450" cy="12400"/>
            </a:xfrm>
            <a:custGeom>
              <a:rect b="b" l="l" r="r" t="t"/>
              <a:pathLst>
                <a:path extrusionOk="0" h="496" w="818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37"/>
            <p:cNvSpPr/>
            <p:nvPr/>
          </p:nvSpPr>
          <p:spPr>
            <a:xfrm>
              <a:off x="6339350" y="-951250"/>
              <a:ext cx="20450" cy="12400"/>
            </a:xfrm>
            <a:custGeom>
              <a:rect b="b" l="l" r="r" t="t"/>
              <a:pathLst>
                <a:path extrusionOk="0" fill="none" h="496" w="818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37"/>
            <p:cNvSpPr/>
            <p:nvPr/>
          </p:nvSpPr>
          <p:spPr>
            <a:xfrm>
              <a:off x="6367825" y="-941575"/>
              <a:ext cx="21000" cy="13475"/>
            </a:xfrm>
            <a:custGeom>
              <a:rect b="b" l="l" r="r" t="t"/>
              <a:pathLst>
                <a:path extrusionOk="0" h="539" w="84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37"/>
            <p:cNvSpPr/>
            <p:nvPr/>
          </p:nvSpPr>
          <p:spPr>
            <a:xfrm>
              <a:off x="6367825" y="-941575"/>
              <a:ext cx="21000" cy="13475"/>
            </a:xfrm>
            <a:custGeom>
              <a:rect b="b" l="l" r="r" t="t"/>
              <a:pathLst>
                <a:path extrusionOk="0" fill="none" h="539" w="84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37"/>
            <p:cNvSpPr/>
            <p:nvPr/>
          </p:nvSpPr>
          <p:spPr>
            <a:xfrm>
              <a:off x="6396325" y="-931350"/>
              <a:ext cx="20975" cy="14525"/>
            </a:xfrm>
            <a:custGeom>
              <a:rect b="b" l="l" r="r" t="t"/>
              <a:pathLst>
                <a:path extrusionOk="0" h="581" w="839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37"/>
            <p:cNvSpPr/>
            <p:nvPr/>
          </p:nvSpPr>
          <p:spPr>
            <a:xfrm>
              <a:off x="6396325" y="-931350"/>
              <a:ext cx="20975" cy="14525"/>
            </a:xfrm>
            <a:custGeom>
              <a:rect b="b" l="l" r="r" t="t"/>
              <a:pathLst>
                <a:path extrusionOk="0" fill="none" h="581" w="839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37"/>
            <p:cNvSpPr/>
            <p:nvPr/>
          </p:nvSpPr>
          <p:spPr>
            <a:xfrm>
              <a:off x="6424800" y="-921675"/>
              <a:ext cx="20975" cy="15600"/>
            </a:xfrm>
            <a:custGeom>
              <a:rect b="b" l="l" r="r" t="t"/>
              <a:pathLst>
                <a:path extrusionOk="0" h="624" w="839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37"/>
            <p:cNvSpPr/>
            <p:nvPr/>
          </p:nvSpPr>
          <p:spPr>
            <a:xfrm>
              <a:off x="6424800" y="-921675"/>
              <a:ext cx="20975" cy="15600"/>
            </a:xfrm>
            <a:custGeom>
              <a:rect b="b" l="l" r="r" t="t"/>
              <a:pathLst>
                <a:path extrusionOk="0" fill="none" h="624" w="839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37"/>
            <p:cNvSpPr/>
            <p:nvPr/>
          </p:nvSpPr>
          <p:spPr>
            <a:xfrm>
              <a:off x="6453275" y="-912000"/>
              <a:ext cx="21000" cy="17225"/>
            </a:xfrm>
            <a:custGeom>
              <a:rect b="b" l="l" r="r" t="t"/>
              <a:pathLst>
                <a:path extrusionOk="0" h="689" w="84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37"/>
            <p:cNvSpPr/>
            <p:nvPr/>
          </p:nvSpPr>
          <p:spPr>
            <a:xfrm>
              <a:off x="6453275" y="-912000"/>
              <a:ext cx="21000" cy="17225"/>
            </a:xfrm>
            <a:custGeom>
              <a:rect b="b" l="l" r="r" t="t"/>
              <a:pathLst>
                <a:path extrusionOk="0" fill="none" h="689" w="84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37"/>
            <p:cNvSpPr/>
            <p:nvPr/>
          </p:nvSpPr>
          <p:spPr>
            <a:xfrm>
              <a:off x="6481775" y="-901800"/>
              <a:ext cx="21525" cy="17775"/>
            </a:xfrm>
            <a:custGeom>
              <a:rect b="b" l="l" r="r" t="t"/>
              <a:pathLst>
                <a:path extrusionOk="0" h="711" w="861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37"/>
            <p:cNvSpPr/>
            <p:nvPr/>
          </p:nvSpPr>
          <p:spPr>
            <a:xfrm>
              <a:off x="6481775" y="-901800"/>
              <a:ext cx="21525" cy="17775"/>
            </a:xfrm>
            <a:custGeom>
              <a:rect b="b" l="l" r="r" t="t"/>
              <a:pathLst>
                <a:path extrusionOk="0" fill="none" h="711" w="861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37"/>
            <p:cNvSpPr/>
            <p:nvPr/>
          </p:nvSpPr>
          <p:spPr>
            <a:xfrm>
              <a:off x="7678600" y="-569675"/>
              <a:ext cx="610525" cy="98375"/>
            </a:xfrm>
            <a:custGeom>
              <a:rect b="b" l="l" r="r" t="t"/>
              <a:pathLst>
                <a:path extrusionOk="0" h="3935" w="24421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37"/>
            <p:cNvSpPr/>
            <p:nvPr/>
          </p:nvSpPr>
          <p:spPr>
            <a:xfrm>
              <a:off x="7675375" y="-499275"/>
              <a:ext cx="25" cy="575"/>
            </a:xfrm>
            <a:custGeom>
              <a:rect b="b" l="l" r="r" t="t"/>
              <a:pathLst>
                <a:path extrusionOk="0" fill="none" h="23" w="1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37"/>
            <p:cNvSpPr/>
            <p:nvPr/>
          </p:nvSpPr>
          <p:spPr>
            <a:xfrm>
              <a:off x="767430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37"/>
            <p:cNvSpPr/>
            <p:nvPr/>
          </p:nvSpPr>
          <p:spPr>
            <a:xfrm>
              <a:off x="767375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37"/>
            <p:cNvSpPr/>
            <p:nvPr/>
          </p:nvSpPr>
          <p:spPr>
            <a:xfrm>
              <a:off x="7673225" y="-499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37"/>
            <p:cNvSpPr/>
            <p:nvPr/>
          </p:nvSpPr>
          <p:spPr>
            <a:xfrm>
              <a:off x="767215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37"/>
            <p:cNvSpPr/>
            <p:nvPr/>
          </p:nvSpPr>
          <p:spPr>
            <a:xfrm>
              <a:off x="767160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37"/>
            <p:cNvSpPr/>
            <p:nvPr/>
          </p:nvSpPr>
          <p:spPr>
            <a:xfrm>
              <a:off x="7671075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37"/>
            <p:cNvSpPr/>
            <p:nvPr/>
          </p:nvSpPr>
          <p:spPr>
            <a:xfrm>
              <a:off x="767000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37"/>
            <p:cNvSpPr/>
            <p:nvPr/>
          </p:nvSpPr>
          <p:spPr>
            <a:xfrm>
              <a:off x="766945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37"/>
            <p:cNvSpPr/>
            <p:nvPr/>
          </p:nvSpPr>
          <p:spPr>
            <a:xfrm>
              <a:off x="7668925" y="-499800"/>
              <a:ext cx="550" cy="550"/>
            </a:xfrm>
            <a:custGeom>
              <a:rect b="b" l="l" r="r" t="t"/>
              <a:pathLst>
                <a:path extrusionOk="0" fill="none" h="22" w="22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37"/>
            <p:cNvSpPr/>
            <p:nvPr/>
          </p:nvSpPr>
          <p:spPr>
            <a:xfrm>
              <a:off x="7667850" y="-499800"/>
              <a:ext cx="1100" cy="25"/>
            </a:xfrm>
            <a:custGeom>
              <a:rect b="b" l="l" r="r" t="t"/>
              <a:pathLst>
                <a:path extrusionOk="0" fill="none" h="1" w="44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37"/>
            <p:cNvSpPr/>
            <p:nvPr/>
          </p:nvSpPr>
          <p:spPr>
            <a:xfrm>
              <a:off x="7678600" y="-569675"/>
              <a:ext cx="610525" cy="98375"/>
            </a:xfrm>
            <a:custGeom>
              <a:rect b="b" l="l" r="r" t="t"/>
              <a:pathLst>
                <a:path extrusionOk="0" fill="none" h="3935" w="24421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37"/>
            <p:cNvSpPr/>
            <p:nvPr/>
          </p:nvSpPr>
          <p:spPr>
            <a:xfrm>
              <a:off x="6510250" y="-892125"/>
              <a:ext cx="21525" cy="18825"/>
            </a:xfrm>
            <a:custGeom>
              <a:rect b="b" l="l" r="r" t="t"/>
              <a:pathLst>
                <a:path extrusionOk="0" h="753" w="861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37"/>
            <p:cNvSpPr/>
            <p:nvPr/>
          </p:nvSpPr>
          <p:spPr>
            <a:xfrm>
              <a:off x="6510250" y="-892125"/>
              <a:ext cx="21525" cy="18825"/>
            </a:xfrm>
            <a:custGeom>
              <a:rect b="b" l="l" r="r" t="t"/>
              <a:pathLst>
                <a:path extrusionOk="0" fill="none" h="753" w="861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37"/>
            <p:cNvSpPr/>
            <p:nvPr/>
          </p:nvSpPr>
          <p:spPr>
            <a:xfrm>
              <a:off x="6654825" y="-842150"/>
              <a:ext cx="21500" cy="17225"/>
            </a:xfrm>
            <a:custGeom>
              <a:rect b="b" l="l" r="r" t="t"/>
              <a:pathLst>
                <a:path extrusionOk="0" h="689" w="86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37"/>
            <p:cNvSpPr/>
            <p:nvPr/>
          </p:nvSpPr>
          <p:spPr>
            <a:xfrm>
              <a:off x="6654825" y="-842150"/>
              <a:ext cx="21500" cy="17225"/>
            </a:xfrm>
            <a:custGeom>
              <a:rect b="b" l="l" r="r" t="t"/>
              <a:pathLst>
                <a:path extrusionOk="0" fill="none" h="689" w="86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37"/>
            <p:cNvSpPr/>
            <p:nvPr/>
          </p:nvSpPr>
          <p:spPr>
            <a:xfrm>
              <a:off x="6683300" y="-832475"/>
              <a:ext cx="21525" cy="18850"/>
            </a:xfrm>
            <a:custGeom>
              <a:rect b="b" l="l" r="r" t="t"/>
              <a:pathLst>
                <a:path extrusionOk="0" h="754" w="861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37"/>
            <p:cNvSpPr/>
            <p:nvPr/>
          </p:nvSpPr>
          <p:spPr>
            <a:xfrm>
              <a:off x="6683300" y="-832475"/>
              <a:ext cx="21525" cy="18850"/>
            </a:xfrm>
            <a:custGeom>
              <a:rect b="b" l="l" r="r" t="t"/>
              <a:pathLst>
                <a:path extrusionOk="0" fill="none" h="754" w="861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37"/>
            <p:cNvSpPr/>
            <p:nvPr/>
          </p:nvSpPr>
          <p:spPr>
            <a:xfrm>
              <a:off x="6711775" y="-822800"/>
              <a:ext cx="21525" cy="19925"/>
            </a:xfrm>
            <a:custGeom>
              <a:rect b="b" l="l" r="r" t="t"/>
              <a:pathLst>
                <a:path extrusionOk="0" h="797" w="861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37"/>
            <p:cNvSpPr/>
            <p:nvPr/>
          </p:nvSpPr>
          <p:spPr>
            <a:xfrm>
              <a:off x="6711775" y="-822800"/>
              <a:ext cx="21525" cy="19925"/>
            </a:xfrm>
            <a:custGeom>
              <a:rect b="b" l="l" r="r" t="t"/>
              <a:pathLst>
                <a:path extrusionOk="0" fill="none" h="797" w="861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37"/>
            <p:cNvSpPr/>
            <p:nvPr/>
          </p:nvSpPr>
          <p:spPr>
            <a:xfrm>
              <a:off x="6740275" y="-813125"/>
              <a:ext cx="21500" cy="20975"/>
            </a:xfrm>
            <a:custGeom>
              <a:rect b="b" l="l" r="r" t="t"/>
              <a:pathLst>
                <a:path extrusionOk="0" h="839" w="86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37"/>
            <p:cNvSpPr/>
            <p:nvPr/>
          </p:nvSpPr>
          <p:spPr>
            <a:xfrm>
              <a:off x="6740275" y="-813125"/>
              <a:ext cx="21500" cy="20975"/>
            </a:xfrm>
            <a:custGeom>
              <a:rect b="b" l="l" r="r" t="t"/>
              <a:pathLst>
                <a:path extrusionOk="0" fill="none" h="839" w="86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37"/>
            <p:cNvSpPr/>
            <p:nvPr/>
          </p:nvSpPr>
          <p:spPr>
            <a:xfrm>
              <a:off x="6768200" y="-802900"/>
              <a:ext cx="22600" cy="22050"/>
            </a:xfrm>
            <a:custGeom>
              <a:rect b="b" l="l" r="r" t="t"/>
              <a:pathLst>
                <a:path extrusionOk="0" h="882" w="904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37"/>
            <p:cNvSpPr/>
            <p:nvPr/>
          </p:nvSpPr>
          <p:spPr>
            <a:xfrm>
              <a:off x="6768200" y="-802900"/>
              <a:ext cx="22600" cy="22050"/>
            </a:xfrm>
            <a:custGeom>
              <a:rect b="b" l="l" r="r" t="t"/>
              <a:pathLst>
                <a:path extrusionOk="0" fill="none" h="882" w="904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37"/>
            <p:cNvSpPr/>
            <p:nvPr/>
          </p:nvSpPr>
          <p:spPr>
            <a:xfrm>
              <a:off x="6796700" y="-793225"/>
              <a:ext cx="22600" cy="23125"/>
            </a:xfrm>
            <a:custGeom>
              <a:rect b="b" l="l" r="r" t="t"/>
              <a:pathLst>
                <a:path extrusionOk="0" h="925" w="904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37"/>
            <p:cNvSpPr/>
            <p:nvPr/>
          </p:nvSpPr>
          <p:spPr>
            <a:xfrm>
              <a:off x="6796700" y="-793225"/>
              <a:ext cx="22600" cy="23125"/>
            </a:xfrm>
            <a:custGeom>
              <a:rect b="b" l="l" r="r" t="t"/>
              <a:pathLst>
                <a:path extrusionOk="0" fill="none" h="925" w="904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37"/>
            <p:cNvSpPr/>
            <p:nvPr/>
          </p:nvSpPr>
          <p:spPr>
            <a:xfrm>
              <a:off x="6825175" y="-783575"/>
              <a:ext cx="22600" cy="24750"/>
            </a:xfrm>
            <a:custGeom>
              <a:rect b="b" l="l" r="r" t="t"/>
              <a:pathLst>
                <a:path extrusionOk="0" h="990" w="904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37"/>
            <p:cNvSpPr/>
            <p:nvPr/>
          </p:nvSpPr>
          <p:spPr>
            <a:xfrm>
              <a:off x="6825175" y="-783575"/>
              <a:ext cx="22600" cy="24750"/>
            </a:xfrm>
            <a:custGeom>
              <a:rect b="b" l="l" r="r" t="t"/>
              <a:pathLst>
                <a:path extrusionOk="0" fill="none" h="990" w="904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37"/>
            <p:cNvSpPr/>
            <p:nvPr/>
          </p:nvSpPr>
          <p:spPr>
            <a:xfrm>
              <a:off x="6853650" y="-773350"/>
              <a:ext cx="22600" cy="25275"/>
            </a:xfrm>
            <a:custGeom>
              <a:rect b="b" l="l" r="r" t="t"/>
              <a:pathLst>
                <a:path extrusionOk="0" h="1011" w="904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37"/>
            <p:cNvSpPr/>
            <p:nvPr/>
          </p:nvSpPr>
          <p:spPr>
            <a:xfrm>
              <a:off x="6853650" y="-773350"/>
              <a:ext cx="22600" cy="25275"/>
            </a:xfrm>
            <a:custGeom>
              <a:rect b="b" l="l" r="r" t="t"/>
              <a:pathLst>
                <a:path extrusionOk="0" fill="none" h="1011" w="904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37"/>
            <p:cNvSpPr/>
            <p:nvPr/>
          </p:nvSpPr>
          <p:spPr>
            <a:xfrm>
              <a:off x="6882150" y="-763150"/>
              <a:ext cx="22600" cy="26375"/>
            </a:xfrm>
            <a:custGeom>
              <a:rect b="b" l="l" r="r" t="t"/>
              <a:pathLst>
                <a:path extrusionOk="0" h="1055" w="904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37"/>
            <p:cNvSpPr/>
            <p:nvPr/>
          </p:nvSpPr>
          <p:spPr>
            <a:xfrm>
              <a:off x="6882150" y="-763150"/>
              <a:ext cx="22600" cy="26375"/>
            </a:xfrm>
            <a:custGeom>
              <a:rect b="b" l="l" r="r" t="t"/>
              <a:pathLst>
                <a:path extrusionOk="0" fill="none" h="1055" w="904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37"/>
            <p:cNvSpPr/>
            <p:nvPr/>
          </p:nvSpPr>
          <p:spPr>
            <a:xfrm>
              <a:off x="6910625" y="-7529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37"/>
            <p:cNvSpPr/>
            <p:nvPr/>
          </p:nvSpPr>
          <p:spPr>
            <a:xfrm>
              <a:off x="6910625" y="-7529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37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37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37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37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37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37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37"/>
            <p:cNvSpPr/>
            <p:nvPr/>
          </p:nvSpPr>
          <p:spPr>
            <a:xfrm>
              <a:off x="6603225" y="-860425"/>
              <a:ext cx="2175" cy="575"/>
            </a:xfrm>
            <a:custGeom>
              <a:rect b="b" l="l" r="r" t="t"/>
              <a:pathLst>
                <a:path extrusionOk="0" h="23" w="87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37"/>
            <p:cNvSpPr/>
            <p:nvPr/>
          </p:nvSpPr>
          <p:spPr>
            <a:xfrm>
              <a:off x="6603225" y="-860425"/>
              <a:ext cx="2175" cy="575"/>
            </a:xfrm>
            <a:custGeom>
              <a:rect b="b" l="l" r="r" t="t"/>
              <a:pathLst>
                <a:path extrusionOk="0" fill="none" h="23" w="87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37"/>
            <p:cNvSpPr/>
            <p:nvPr/>
          </p:nvSpPr>
          <p:spPr>
            <a:xfrm>
              <a:off x="7394850" y="-613200"/>
              <a:ext cx="445000" cy="118250"/>
            </a:xfrm>
            <a:custGeom>
              <a:rect b="b" l="l" r="r" t="t"/>
              <a:pathLst>
                <a:path extrusionOk="0" h="4730" w="1780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37"/>
            <p:cNvSpPr/>
            <p:nvPr/>
          </p:nvSpPr>
          <p:spPr>
            <a:xfrm>
              <a:off x="7394850" y="-613200"/>
              <a:ext cx="445000" cy="118250"/>
            </a:xfrm>
            <a:custGeom>
              <a:rect b="b" l="l" r="r" t="t"/>
              <a:pathLst>
                <a:path extrusionOk="0" fill="none" h="4730" w="1780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37"/>
            <p:cNvSpPr/>
            <p:nvPr/>
          </p:nvSpPr>
          <p:spPr>
            <a:xfrm>
              <a:off x="6045925" y="-987250"/>
              <a:ext cx="735750" cy="815300"/>
            </a:xfrm>
            <a:custGeom>
              <a:rect b="b" l="l" r="r" t="t"/>
              <a:pathLst>
                <a:path extrusionOk="0" h="32612" w="2943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37"/>
            <p:cNvSpPr/>
            <p:nvPr/>
          </p:nvSpPr>
          <p:spPr>
            <a:xfrm>
              <a:off x="7752225" y="-585800"/>
              <a:ext cx="394475" cy="311725"/>
            </a:xfrm>
            <a:custGeom>
              <a:rect b="b" l="l" r="r" t="t"/>
              <a:pathLst>
                <a:path extrusionOk="0" h="12469" w="15779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37"/>
            <p:cNvSpPr/>
            <p:nvPr/>
          </p:nvSpPr>
          <p:spPr>
            <a:xfrm>
              <a:off x="6164700" y="-980800"/>
              <a:ext cx="616975" cy="778200"/>
            </a:xfrm>
            <a:custGeom>
              <a:rect b="b" l="l" r="r" t="t"/>
              <a:pathLst>
                <a:path extrusionOk="0" h="31128" w="24679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37"/>
            <p:cNvSpPr/>
            <p:nvPr/>
          </p:nvSpPr>
          <p:spPr>
            <a:xfrm>
              <a:off x="6672000" y="-1371600"/>
              <a:ext cx="1656900" cy="461650"/>
            </a:xfrm>
            <a:custGeom>
              <a:rect b="b" l="l" r="r" t="t"/>
              <a:pathLst>
                <a:path extrusionOk="0" h="18466" w="66276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37"/>
            <p:cNvSpPr/>
            <p:nvPr/>
          </p:nvSpPr>
          <p:spPr>
            <a:xfrm>
              <a:off x="7603350" y="-837300"/>
              <a:ext cx="138675" cy="104275"/>
            </a:xfrm>
            <a:custGeom>
              <a:rect b="b" l="l" r="r" t="t"/>
              <a:pathLst>
                <a:path extrusionOk="0" h="4171" w="5547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37"/>
            <p:cNvSpPr/>
            <p:nvPr/>
          </p:nvSpPr>
          <p:spPr>
            <a:xfrm>
              <a:off x="7603350" y="-837300"/>
              <a:ext cx="138675" cy="104275"/>
            </a:xfrm>
            <a:custGeom>
              <a:rect b="b" l="l" r="r" t="t"/>
              <a:pathLst>
                <a:path extrusionOk="0" fill="none" h="4171" w="5547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37"/>
            <p:cNvSpPr/>
            <p:nvPr/>
          </p:nvSpPr>
          <p:spPr>
            <a:xfrm>
              <a:off x="7617325" y="-819575"/>
              <a:ext cx="147825" cy="62375"/>
            </a:xfrm>
            <a:custGeom>
              <a:rect b="b" l="l" r="r" t="t"/>
              <a:pathLst>
                <a:path extrusionOk="0" h="2495" w="5913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37"/>
            <p:cNvSpPr/>
            <p:nvPr/>
          </p:nvSpPr>
          <p:spPr>
            <a:xfrm>
              <a:off x="8113375" y="-611600"/>
              <a:ext cx="47300" cy="22600"/>
            </a:xfrm>
            <a:custGeom>
              <a:rect b="b" l="l" r="r" t="t"/>
              <a:pathLst>
                <a:path extrusionOk="0" h="904" w="18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37"/>
            <p:cNvSpPr/>
            <p:nvPr/>
          </p:nvSpPr>
          <p:spPr>
            <a:xfrm>
              <a:off x="8113375" y="-611600"/>
              <a:ext cx="47300" cy="22600"/>
            </a:xfrm>
            <a:custGeom>
              <a:rect b="b" l="l" r="r" t="t"/>
              <a:pathLst>
                <a:path extrusionOk="0" fill="none" h="904" w="18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37"/>
            <p:cNvSpPr/>
            <p:nvPr/>
          </p:nvSpPr>
          <p:spPr>
            <a:xfrm>
              <a:off x="7932250" y="-657275"/>
              <a:ext cx="228425" cy="68275"/>
            </a:xfrm>
            <a:custGeom>
              <a:rect b="b" l="l" r="r" t="t"/>
              <a:pathLst>
                <a:path extrusionOk="0" h="2731" w="9137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37"/>
            <p:cNvSpPr/>
            <p:nvPr/>
          </p:nvSpPr>
          <p:spPr>
            <a:xfrm>
              <a:off x="7932250" y="-657275"/>
              <a:ext cx="228425" cy="68275"/>
            </a:xfrm>
            <a:custGeom>
              <a:rect b="b" l="l" r="r" t="t"/>
              <a:pathLst>
                <a:path extrusionOk="0" fill="none" h="2731" w="9137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37"/>
            <p:cNvSpPr/>
            <p:nvPr/>
          </p:nvSpPr>
          <p:spPr>
            <a:xfrm>
              <a:off x="7973625" y="-669625"/>
              <a:ext cx="139775" cy="63425"/>
            </a:xfrm>
            <a:custGeom>
              <a:rect b="b" l="l" r="r" t="t"/>
              <a:pathLst>
                <a:path extrusionOk="0" h="2537" w="5591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37"/>
            <p:cNvSpPr/>
            <p:nvPr/>
          </p:nvSpPr>
          <p:spPr>
            <a:xfrm>
              <a:off x="7703325" y="-771750"/>
              <a:ext cx="289150" cy="141925"/>
            </a:xfrm>
            <a:custGeom>
              <a:rect b="b" l="l" r="r" t="t"/>
              <a:pathLst>
                <a:path extrusionOk="0" h="5677" w="11566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37"/>
            <p:cNvSpPr/>
            <p:nvPr/>
          </p:nvSpPr>
          <p:spPr>
            <a:xfrm>
              <a:off x="7703325" y="-771750"/>
              <a:ext cx="289150" cy="141925"/>
            </a:xfrm>
            <a:custGeom>
              <a:rect b="b" l="l" r="r" t="t"/>
              <a:pathLst>
                <a:path extrusionOk="0" fill="none" h="5677" w="11566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3" name="Google Shape;4033;p37"/>
          <p:cNvSpPr/>
          <p:nvPr/>
        </p:nvSpPr>
        <p:spPr>
          <a:xfrm>
            <a:off x="4674194" y="3734065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4" name="Google Shape;4034;p37"/>
          <p:cNvSpPr/>
          <p:nvPr/>
        </p:nvSpPr>
        <p:spPr>
          <a:xfrm>
            <a:off x="1104030" y="3734065"/>
            <a:ext cx="759000" cy="759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5" name="Google Shape;4035;p37"/>
          <p:cNvSpPr txBox="1"/>
          <p:nvPr>
            <p:ph idx="7" type="title"/>
          </p:nvPr>
        </p:nvSpPr>
        <p:spPr>
          <a:xfrm>
            <a:off x="2020229" y="3909623"/>
            <a:ext cx="23406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part</a:t>
            </a:r>
            <a:endParaRPr/>
          </a:p>
        </p:txBody>
      </p:sp>
      <p:sp>
        <p:nvSpPr>
          <p:cNvPr id="4036" name="Google Shape;4036;p37"/>
          <p:cNvSpPr txBox="1"/>
          <p:nvPr>
            <p:ph idx="9" type="title"/>
          </p:nvPr>
        </p:nvSpPr>
        <p:spPr>
          <a:xfrm flipH="1">
            <a:off x="5592120" y="3909624"/>
            <a:ext cx="23409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Part</a:t>
            </a:r>
            <a:endParaRPr/>
          </a:p>
        </p:txBody>
      </p:sp>
      <p:sp>
        <p:nvSpPr>
          <p:cNvPr id="4037" name="Google Shape;4037;p37"/>
          <p:cNvSpPr txBox="1"/>
          <p:nvPr>
            <p:ph idx="14" type="title"/>
          </p:nvPr>
        </p:nvSpPr>
        <p:spPr>
          <a:xfrm>
            <a:off x="1116189" y="3863865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038" name="Google Shape;4038;p37"/>
          <p:cNvSpPr txBox="1"/>
          <p:nvPr>
            <p:ph idx="15" type="title"/>
          </p:nvPr>
        </p:nvSpPr>
        <p:spPr>
          <a:xfrm flipH="1">
            <a:off x="4686364" y="3863865"/>
            <a:ext cx="734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1" name="Shape 5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2" name="Google Shape;5682;p64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sp>
        <p:nvSpPr>
          <p:cNvPr id="5683" name="Google Shape;5683;p64"/>
          <p:cNvSpPr txBox="1"/>
          <p:nvPr>
            <p:ph idx="1" type="body"/>
          </p:nvPr>
        </p:nvSpPr>
        <p:spPr>
          <a:xfrm>
            <a:off x="716900" y="1051849"/>
            <a:ext cx="7704000" cy="3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 Black"/>
              <a:buChar char="●"/>
            </a:pPr>
            <a:r>
              <a:rPr lang="en" sz="1700">
                <a:latin typeface="Raleway Black"/>
                <a:ea typeface="Raleway Black"/>
                <a:cs typeface="Raleway Black"/>
                <a:sym typeface="Raleway Black"/>
              </a:rPr>
              <a:t>Naive Bayes using pyspark:</a:t>
            </a:r>
            <a:endParaRPr sz="17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 Black"/>
                <a:ea typeface="Raleway Black"/>
                <a:cs typeface="Raleway Black"/>
                <a:sym typeface="Raleway Black"/>
              </a:rPr>
              <a:t>           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With 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model Type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 ="multinomial" and smoothing= 0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 Black"/>
              <a:buChar char="●"/>
            </a:pPr>
            <a:r>
              <a:rPr lang="en" sz="1700">
                <a:latin typeface="Raleway Black"/>
                <a:ea typeface="Raleway Black"/>
                <a:cs typeface="Raleway Black"/>
                <a:sym typeface="Raleway Black"/>
              </a:rPr>
              <a:t>Naive Bayes using sklearn:</a:t>
            </a:r>
            <a:endParaRPr sz="17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MultinomialNB model 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With alpha = 1.0e-10 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7" name="Shape 5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8" name="Google Shape;5688;p65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K-means cluster</a:t>
            </a:r>
            <a:endParaRPr/>
          </a:p>
        </p:txBody>
      </p:sp>
      <p:sp>
        <p:nvSpPr>
          <p:cNvPr id="5689" name="Google Shape;5689;p65"/>
          <p:cNvSpPr txBox="1"/>
          <p:nvPr>
            <p:ph idx="1" type="body"/>
          </p:nvPr>
        </p:nvSpPr>
        <p:spPr>
          <a:xfrm>
            <a:off x="716900" y="1051850"/>
            <a:ext cx="7704000" cy="3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Here we used the Elbow method to get the optimal number of clusters 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From the graph the optimal number of clusters is  k =3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690" name="Google Shape;56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700" y="1536275"/>
            <a:ext cx="4572001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4" name="Shape 5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5" name="Google Shape;5695;p66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K-means cluster</a:t>
            </a:r>
            <a:endParaRPr/>
          </a:p>
        </p:txBody>
      </p:sp>
      <p:sp>
        <p:nvSpPr>
          <p:cNvPr id="5696" name="Google Shape;5696;p66"/>
          <p:cNvSpPr txBox="1"/>
          <p:nvPr>
            <p:ph idx="1" type="body"/>
          </p:nvPr>
        </p:nvSpPr>
        <p:spPr>
          <a:xfrm>
            <a:off x="716900" y="1051849"/>
            <a:ext cx="7704000" cy="3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A86E8"/>
                </a:solidFill>
                <a:latin typeface="Raleway Black"/>
                <a:ea typeface="Raleway Black"/>
                <a:cs typeface="Raleway Black"/>
                <a:sym typeface="Raleway Black"/>
              </a:rPr>
              <a:t>Grouping all features and label with clusters </a:t>
            </a:r>
            <a:endParaRPr sz="1300">
              <a:solidFill>
                <a:srgbClr val="4A86E8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697" name="Google Shape;569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150" y="1051850"/>
            <a:ext cx="3657599" cy="365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p67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K-means cluster</a:t>
            </a:r>
            <a:endParaRPr/>
          </a:p>
        </p:txBody>
      </p:sp>
      <p:sp>
        <p:nvSpPr>
          <p:cNvPr id="5703" name="Google Shape;5703;p67"/>
          <p:cNvSpPr txBox="1"/>
          <p:nvPr>
            <p:ph idx="1" type="body"/>
          </p:nvPr>
        </p:nvSpPr>
        <p:spPr>
          <a:xfrm>
            <a:off x="716900" y="1051849"/>
            <a:ext cx="7704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A86E8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704" name="Google Shape;570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075" y="1196250"/>
            <a:ext cx="64008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8" name="Shape 5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9" name="Google Shape;5709;p68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K-means cluster</a:t>
            </a:r>
            <a:endParaRPr/>
          </a:p>
        </p:txBody>
      </p:sp>
      <p:sp>
        <p:nvSpPr>
          <p:cNvPr id="5710" name="Google Shape;5710;p68"/>
          <p:cNvSpPr txBox="1"/>
          <p:nvPr>
            <p:ph idx="1" type="body"/>
          </p:nvPr>
        </p:nvSpPr>
        <p:spPr>
          <a:xfrm>
            <a:off x="716900" y="1051849"/>
            <a:ext cx="7704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A86E8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711" name="Google Shape;57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100" y="1051850"/>
            <a:ext cx="59436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5" name="Shape 5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6" name="Google Shape;5716;p69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K-means cluster</a:t>
            </a:r>
            <a:endParaRPr/>
          </a:p>
        </p:txBody>
      </p:sp>
      <p:sp>
        <p:nvSpPr>
          <p:cNvPr id="5717" name="Google Shape;5717;p69"/>
          <p:cNvSpPr txBox="1"/>
          <p:nvPr>
            <p:ph idx="1" type="body"/>
          </p:nvPr>
        </p:nvSpPr>
        <p:spPr>
          <a:xfrm>
            <a:off x="716900" y="1051849"/>
            <a:ext cx="7704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A86E8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718" name="Google Shape;571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575" y="1554950"/>
            <a:ext cx="620077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2" name="Shape 5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3" name="Google Shape;5723;p70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Aprori</a:t>
            </a:r>
            <a:endParaRPr/>
          </a:p>
        </p:txBody>
      </p:sp>
      <p:sp>
        <p:nvSpPr>
          <p:cNvPr id="5724" name="Google Shape;5724;p70"/>
          <p:cNvSpPr txBox="1"/>
          <p:nvPr>
            <p:ph idx="1" type="body"/>
          </p:nvPr>
        </p:nvSpPr>
        <p:spPr>
          <a:xfrm>
            <a:off x="716900" y="1051849"/>
            <a:ext cx="7704000" cy="3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Here we get the most frequent items by setting a minimum support of 25%  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and then get the rules base on lift of threshold =1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And for the result rules we sort them based on lift and confidence 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and that what we got for the most top rules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A86E8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725" name="Google Shape;572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250" y="2141150"/>
            <a:ext cx="646747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9" name="Shape 5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0" name="Google Shape;5730;p71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Aprori</a:t>
            </a:r>
            <a:endParaRPr/>
          </a:p>
        </p:txBody>
      </p:sp>
      <p:sp>
        <p:nvSpPr>
          <p:cNvPr id="5731" name="Google Shape;5731;p71"/>
          <p:cNvSpPr txBox="1"/>
          <p:nvPr>
            <p:ph idx="1" type="body"/>
          </p:nvPr>
        </p:nvSpPr>
        <p:spPr>
          <a:xfrm>
            <a:off x="716900" y="1051849"/>
            <a:ext cx="7704000" cy="3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A86E8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732" name="Google Shape;573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100" y="1340275"/>
            <a:ext cx="6400799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6" name="Shape 5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7" name="Google Shape;5737;p72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Aprori</a:t>
            </a:r>
            <a:endParaRPr/>
          </a:p>
        </p:txBody>
      </p:sp>
      <p:pic>
        <p:nvPicPr>
          <p:cNvPr id="5738" name="Google Shape;573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475" y="1051850"/>
            <a:ext cx="45720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2" name="Shape 5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3" name="Google Shape;5743;p73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Aprori</a:t>
            </a:r>
            <a:endParaRPr/>
          </a:p>
        </p:txBody>
      </p:sp>
      <p:sp>
        <p:nvSpPr>
          <p:cNvPr id="5744" name="Google Shape;5744;p73"/>
          <p:cNvSpPr txBox="1"/>
          <p:nvPr>
            <p:ph idx="1" type="body"/>
          </p:nvPr>
        </p:nvSpPr>
        <p:spPr>
          <a:xfrm>
            <a:off x="716900" y="1051849"/>
            <a:ext cx="7704000" cy="3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And another thing that we do is to get the rules that has the satisfaction label of the consequent to know which rule lead to satisfaction and dissatisfaction.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A86E8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745" name="Google Shape;574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775" y="1905350"/>
            <a:ext cx="622935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p38"/>
          <p:cNvSpPr/>
          <p:nvPr/>
        </p:nvSpPr>
        <p:spPr>
          <a:xfrm>
            <a:off x="3991350" y="1080096"/>
            <a:ext cx="1161300" cy="1161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4" name="Google Shape;4044;p38"/>
          <p:cNvSpPr txBox="1"/>
          <p:nvPr>
            <p:ph type="title"/>
          </p:nvPr>
        </p:nvSpPr>
        <p:spPr>
          <a:xfrm>
            <a:off x="2260500" y="2325655"/>
            <a:ext cx="4623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4045" name="Google Shape;4045;p38"/>
          <p:cNvSpPr txBox="1"/>
          <p:nvPr>
            <p:ph idx="2" type="title"/>
          </p:nvPr>
        </p:nvSpPr>
        <p:spPr>
          <a:xfrm>
            <a:off x="4114800" y="1315297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46" name="Google Shape;4046;p38"/>
          <p:cNvSpPr txBox="1"/>
          <p:nvPr>
            <p:ph idx="1" type="subTitle"/>
          </p:nvPr>
        </p:nvSpPr>
        <p:spPr>
          <a:xfrm>
            <a:off x="2262300" y="3240504"/>
            <a:ext cx="4619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Why we are motivated to work on this </a:t>
            </a:r>
            <a:r>
              <a:rPr lang="en" sz="1500"/>
              <a:t>problem</a:t>
            </a:r>
            <a:endParaRPr sz="1500"/>
          </a:p>
        </p:txBody>
      </p:sp>
      <p:grpSp>
        <p:nvGrpSpPr>
          <p:cNvPr id="4047" name="Google Shape;4047;p38"/>
          <p:cNvGrpSpPr/>
          <p:nvPr/>
        </p:nvGrpSpPr>
        <p:grpSpPr>
          <a:xfrm flipH="1">
            <a:off x="957894" y="1435116"/>
            <a:ext cx="1143167" cy="451268"/>
            <a:chOff x="5454775" y="-1447800"/>
            <a:chExt cx="3232025" cy="1275850"/>
          </a:xfrm>
        </p:grpSpPr>
        <p:sp>
          <p:nvSpPr>
            <p:cNvPr id="4048" name="Google Shape;4048;p38"/>
            <p:cNvSpPr/>
            <p:nvPr/>
          </p:nvSpPr>
          <p:spPr>
            <a:xfrm>
              <a:off x="6602150" y="-685750"/>
              <a:ext cx="252600" cy="513800"/>
            </a:xfrm>
            <a:custGeom>
              <a:rect b="b" l="l" r="r" t="t"/>
              <a:pathLst>
                <a:path extrusionOk="0" h="20552" w="10104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38"/>
            <p:cNvSpPr/>
            <p:nvPr/>
          </p:nvSpPr>
          <p:spPr>
            <a:xfrm>
              <a:off x="6602150" y="-685750"/>
              <a:ext cx="252600" cy="513800"/>
            </a:xfrm>
            <a:custGeom>
              <a:rect b="b" l="l" r="r" t="t"/>
              <a:pathLst>
                <a:path extrusionOk="0" h="20552" w="10104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38"/>
            <p:cNvSpPr/>
            <p:nvPr/>
          </p:nvSpPr>
          <p:spPr>
            <a:xfrm>
              <a:off x="7163750" y="-1223175"/>
              <a:ext cx="698675" cy="294000"/>
            </a:xfrm>
            <a:custGeom>
              <a:rect b="b" l="l" r="r" t="t"/>
              <a:pathLst>
                <a:path extrusionOk="0" h="11760" w="27947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38"/>
            <p:cNvSpPr/>
            <p:nvPr/>
          </p:nvSpPr>
          <p:spPr>
            <a:xfrm>
              <a:off x="7163750" y="-1223175"/>
              <a:ext cx="698675" cy="294000"/>
            </a:xfrm>
            <a:custGeom>
              <a:rect b="b" l="l" r="r" t="t"/>
              <a:pathLst>
                <a:path extrusionOk="0" h="11760" w="27947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38"/>
            <p:cNvSpPr/>
            <p:nvPr/>
          </p:nvSpPr>
          <p:spPr>
            <a:xfrm>
              <a:off x="7169125" y="-1359675"/>
              <a:ext cx="489075" cy="148350"/>
            </a:xfrm>
            <a:custGeom>
              <a:rect b="b" l="l" r="r" t="t"/>
              <a:pathLst>
                <a:path extrusionOk="0" h="5934" w="19563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38"/>
            <p:cNvSpPr/>
            <p:nvPr/>
          </p:nvSpPr>
          <p:spPr>
            <a:xfrm>
              <a:off x="6634925" y="-1230150"/>
              <a:ext cx="489075" cy="148350"/>
            </a:xfrm>
            <a:custGeom>
              <a:rect b="b" l="l" r="r" t="t"/>
              <a:pathLst>
                <a:path extrusionOk="0" h="5934" w="19563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38"/>
            <p:cNvSpPr/>
            <p:nvPr/>
          </p:nvSpPr>
          <p:spPr>
            <a:xfrm>
              <a:off x="7169125" y="-1317750"/>
              <a:ext cx="489075" cy="106425"/>
            </a:xfrm>
            <a:custGeom>
              <a:rect b="b" l="l" r="r" t="t"/>
              <a:pathLst>
                <a:path extrusionOk="0" h="4257" w="19563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38"/>
            <p:cNvSpPr/>
            <p:nvPr/>
          </p:nvSpPr>
          <p:spPr>
            <a:xfrm>
              <a:off x="6637075" y="-1200600"/>
              <a:ext cx="486925" cy="98375"/>
            </a:xfrm>
            <a:custGeom>
              <a:rect b="b" l="l" r="r" t="t"/>
              <a:pathLst>
                <a:path extrusionOk="0" h="3935" w="19477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38"/>
            <p:cNvSpPr/>
            <p:nvPr/>
          </p:nvSpPr>
          <p:spPr>
            <a:xfrm>
              <a:off x="6059900" y="-765300"/>
              <a:ext cx="419750" cy="224125"/>
            </a:xfrm>
            <a:custGeom>
              <a:rect b="b" l="l" r="r" t="t"/>
              <a:pathLst>
                <a:path extrusionOk="0" h="8965" w="1679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38"/>
            <p:cNvSpPr/>
            <p:nvPr/>
          </p:nvSpPr>
          <p:spPr>
            <a:xfrm>
              <a:off x="6124925" y="-528300"/>
              <a:ext cx="420275" cy="223600"/>
            </a:xfrm>
            <a:custGeom>
              <a:rect b="b" l="l" r="r" t="t"/>
              <a:pathLst>
                <a:path extrusionOk="0" h="8944" w="16811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38"/>
            <p:cNvSpPr/>
            <p:nvPr/>
          </p:nvSpPr>
          <p:spPr>
            <a:xfrm>
              <a:off x="6188875" y="-758850"/>
              <a:ext cx="290775" cy="217675"/>
            </a:xfrm>
            <a:custGeom>
              <a:rect b="b" l="l" r="r" t="t"/>
              <a:pathLst>
                <a:path extrusionOk="0" h="8707" w="11631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38"/>
            <p:cNvSpPr/>
            <p:nvPr/>
          </p:nvSpPr>
          <p:spPr>
            <a:xfrm>
              <a:off x="6298500" y="-511625"/>
              <a:ext cx="246700" cy="206925"/>
            </a:xfrm>
            <a:custGeom>
              <a:rect b="b" l="l" r="r" t="t"/>
              <a:pathLst>
                <a:path extrusionOk="0" h="8277" w="9868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38"/>
            <p:cNvSpPr/>
            <p:nvPr/>
          </p:nvSpPr>
          <p:spPr>
            <a:xfrm>
              <a:off x="7983850" y="-790550"/>
              <a:ext cx="702950" cy="257450"/>
            </a:xfrm>
            <a:custGeom>
              <a:rect b="b" l="l" r="r" t="t"/>
              <a:pathLst>
                <a:path extrusionOk="0" h="10298" w="28118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38"/>
            <p:cNvSpPr/>
            <p:nvPr/>
          </p:nvSpPr>
          <p:spPr>
            <a:xfrm>
              <a:off x="7983850" y="-790550"/>
              <a:ext cx="702950" cy="257450"/>
            </a:xfrm>
            <a:custGeom>
              <a:rect b="b" l="l" r="r" t="t"/>
              <a:pathLst>
                <a:path extrusionOk="0" fill="none" h="10298" w="28118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38"/>
            <p:cNvSpPr/>
            <p:nvPr/>
          </p:nvSpPr>
          <p:spPr>
            <a:xfrm>
              <a:off x="5454775" y="-1404825"/>
              <a:ext cx="2837025" cy="933525"/>
            </a:xfrm>
            <a:custGeom>
              <a:rect b="b" l="l" r="r" t="t"/>
              <a:pathLst>
                <a:path extrusionOk="0" h="37341" w="113481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38"/>
            <p:cNvSpPr/>
            <p:nvPr/>
          </p:nvSpPr>
          <p:spPr>
            <a:xfrm>
              <a:off x="5454775" y="-1404825"/>
              <a:ext cx="2837025" cy="933525"/>
            </a:xfrm>
            <a:custGeom>
              <a:rect b="b" l="l" r="r" t="t"/>
              <a:pathLst>
                <a:path extrusionOk="0" fill="none" h="37341" w="113481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38"/>
            <p:cNvSpPr/>
            <p:nvPr/>
          </p:nvSpPr>
          <p:spPr>
            <a:xfrm>
              <a:off x="7617325" y="-1163525"/>
              <a:ext cx="835175" cy="557325"/>
            </a:xfrm>
            <a:custGeom>
              <a:rect b="b" l="l" r="r" t="t"/>
              <a:pathLst>
                <a:path extrusionOk="0" h="22293" w="33407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38"/>
            <p:cNvSpPr/>
            <p:nvPr/>
          </p:nvSpPr>
          <p:spPr>
            <a:xfrm>
              <a:off x="6672000" y="-1447800"/>
              <a:ext cx="1656900" cy="461650"/>
            </a:xfrm>
            <a:custGeom>
              <a:rect b="b" l="l" r="r" t="t"/>
              <a:pathLst>
                <a:path extrusionOk="0" h="18466" w="66276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38"/>
            <p:cNvSpPr/>
            <p:nvPr/>
          </p:nvSpPr>
          <p:spPr>
            <a:xfrm>
              <a:off x="5536975" y="-1344100"/>
              <a:ext cx="50550" cy="59700"/>
            </a:xfrm>
            <a:custGeom>
              <a:rect b="b" l="l" r="r" t="t"/>
              <a:pathLst>
                <a:path extrusionOk="0" h="2388" w="2022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38"/>
            <p:cNvSpPr/>
            <p:nvPr/>
          </p:nvSpPr>
          <p:spPr>
            <a:xfrm>
              <a:off x="5628875" y="-1247350"/>
              <a:ext cx="51625" cy="93000"/>
            </a:xfrm>
            <a:custGeom>
              <a:rect b="b" l="l" r="r" t="t"/>
              <a:pathLst>
                <a:path extrusionOk="0" h="3720" w="2065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38"/>
            <p:cNvSpPr/>
            <p:nvPr/>
          </p:nvSpPr>
          <p:spPr>
            <a:xfrm>
              <a:off x="5628875" y="-1247350"/>
              <a:ext cx="51625" cy="93000"/>
            </a:xfrm>
            <a:custGeom>
              <a:rect b="b" l="l" r="r" t="t"/>
              <a:pathLst>
                <a:path extrusionOk="0" fill="none" h="3720" w="2065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38"/>
            <p:cNvSpPr/>
            <p:nvPr/>
          </p:nvSpPr>
          <p:spPr>
            <a:xfrm>
              <a:off x="5701975" y="-1192550"/>
              <a:ext cx="23125" cy="27450"/>
            </a:xfrm>
            <a:custGeom>
              <a:rect b="b" l="l" r="r" t="t"/>
              <a:pathLst>
                <a:path extrusionOk="0" h="1098" w="925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38"/>
            <p:cNvSpPr/>
            <p:nvPr/>
          </p:nvSpPr>
          <p:spPr>
            <a:xfrm>
              <a:off x="5701975" y="-1192550"/>
              <a:ext cx="23125" cy="27450"/>
            </a:xfrm>
            <a:custGeom>
              <a:rect b="b" l="l" r="r" t="t"/>
              <a:pathLst>
                <a:path extrusionOk="0" fill="none" h="1098" w="925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38"/>
            <p:cNvSpPr/>
            <p:nvPr/>
          </p:nvSpPr>
          <p:spPr>
            <a:xfrm>
              <a:off x="5730450" y="-1181800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38"/>
            <p:cNvSpPr/>
            <p:nvPr/>
          </p:nvSpPr>
          <p:spPr>
            <a:xfrm>
              <a:off x="5730450" y="-1181800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38"/>
            <p:cNvSpPr/>
            <p:nvPr/>
          </p:nvSpPr>
          <p:spPr>
            <a:xfrm>
              <a:off x="5758950" y="-1170500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38"/>
            <p:cNvSpPr/>
            <p:nvPr/>
          </p:nvSpPr>
          <p:spPr>
            <a:xfrm>
              <a:off x="5758950" y="-1170500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38"/>
            <p:cNvSpPr/>
            <p:nvPr/>
          </p:nvSpPr>
          <p:spPr>
            <a:xfrm>
              <a:off x="5787425" y="-11597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38"/>
            <p:cNvSpPr/>
            <p:nvPr/>
          </p:nvSpPr>
          <p:spPr>
            <a:xfrm>
              <a:off x="5787425" y="-11597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38"/>
            <p:cNvSpPr/>
            <p:nvPr/>
          </p:nvSpPr>
          <p:spPr>
            <a:xfrm>
              <a:off x="5815900" y="-11484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38"/>
            <p:cNvSpPr/>
            <p:nvPr/>
          </p:nvSpPr>
          <p:spPr>
            <a:xfrm>
              <a:off x="5815900" y="-11484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38"/>
            <p:cNvSpPr/>
            <p:nvPr/>
          </p:nvSpPr>
          <p:spPr>
            <a:xfrm>
              <a:off x="5844400" y="-11377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38"/>
            <p:cNvSpPr/>
            <p:nvPr/>
          </p:nvSpPr>
          <p:spPr>
            <a:xfrm>
              <a:off x="5844400" y="-11377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38"/>
            <p:cNvSpPr/>
            <p:nvPr/>
          </p:nvSpPr>
          <p:spPr>
            <a:xfrm>
              <a:off x="5872875" y="-112642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38"/>
            <p:cNvSpPr/>
            <p:nvPr/>
          </p:nvSpPr>
          <p:spPr>
            <a:xfrm>
              <a:off x="5872875" y="-112642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38"/>
            <p:cNvSpPr/>
            <p:nvPr/>
          </p:nvSpPr>
          <p:spPr>
            <a:xfrm>
              <a:off x="5901350" y="-1115700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38"/>
            <p:cNvSpPr/>
            <p:nvPr/>
          </p:nvSpPr>
          <p:spPr>
            <a:xfrm>
              <a:off x="5901350" y="-1115700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38"/>
            <p:cNvSpPr/>
            <p:nvPr/>
          </p:nvSpPr>
          <p:spPr>
            <a:xfrm>
              <a:off x="5929850" y="-1104950"/>
              <a:ext cx="22575" cy="27450"/>
            </a:xfrm>
            <a:custGeom>
              <a:rect b="b" l="l" r="r" t="t"/>
              <a:pathLst>
                <a:path extrusionOk="0" h="1098" w="903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38"/>
            <p:cNvSpPr/>
            <p:nvPr/>
          </p:nvSpPr>
          <p:spPr>
            <a:xfrm>
              <a:off x="5929850" y="-1104950"/>
              <a:ext cx="22575" cy="27450"/>
            </a:xfrm>
            <a:custGeom>
              <a:rect b="b" l="l" r="r" t="t"/>
              <a:pathLst>
                <a:path extrusionOk="0" fill="none" h="1098" w="903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38"/>
            <p:cNvSpPr/>
            <p:nvPr/>
          </p:nvSpPr>
          <p:spPr>
            <a:xfrm>
              <a:off x="5957775" y="-1093650"/>
              <a:ext cx="23150" cy="26900"/>
            </a:xfrm>
            <a:custGeom>
              <a:rect b="b" l="l" r="r" t="t"/>
              <a:pathLst>
                <a:path extrusionOk="0" h="1076" w="926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38"/>
            <p:cNvSpPr/>
            <p:nvPr/>
          </p:nvSpPr>
          <p:spPr>
            <a:xfrm>
              <a:off x="5957775" y="-1093650"/>
              <a:ext cx="23150" cy="26900"/>
            </a:xfrm>
            <a:custGeom>
              <a:rect b="b" l="l" r="r" t="t"/>
              <a:pathLst>
                <a:path extrusionOk="0" fill="none" h="1076" w="926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38"/>
            <p:cNvSpPr/>
            <p:nvPr/>
          </p:nvSpPr>
          <p:spPr>
            <a:xfrm>
              <a:off x="5986275" y="-108290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38"/>
            <p:cNvSpPr/>
            <p:nvPr/>
          </p:nvSpPr>
          <p:spPr>
            <a:xfrm>
              <a:off x="5986275" y="-108290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38"/>
            <p:cNvSpPr/>
            <p:nvPr/>
          </p:nvSpPr>
          <p:spPr>
            <a:xfrm>
              <a:off x="6014750" y="-10716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38"/>
            <p:cNvSpPr/>
            <p:nvPr/>
          </p:nvSpPr>
          <p:spPr>
            <a:xfrm>
              <a:off x="6014750" y="-10716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38"/>
            <p:cNvSpPr/>
            <p:nvPr/>
          </p:nvSpPr>
          <p:spPr>
            <a:xfrm>
              <a:off x="6043225" y="-1060875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38"/>
            <p:cNvSpPr/>
            <p:nvPr/>
          </p:nvSpPr>
          <p:spPr>
            <a:xfrm>
              <a:off x="6043225" y="-1060875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38"/>
            <p:cNvSpPr/>
            <p:nvPr/>
          </p:nvSpPr>
          <p:spPr>
            <a:xfrm>
              <a:off x="6169000" y="-1031850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38"/>
            <p:cNvSpPr/>
            <p:nvPr/>
          </p:nvSpPr>
          <p:spPr>
            <a:xfrm>
              <a:off x="6169000" y="-1031850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38"/>
            <p:cNvSpPr/>
            <p:nvPr/>
          </p:nvSpPr>
          <p:spPr>
            <a:xfrm>
              <a:off x="6197475" y="-102110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38"/>
            <p:cNvSpPr/>
            <p:nvPr/>
          </p:nvSpPr>
          <p:spPr>
            <a:xfrm>
              <a:off x="6197475" y="-102110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38"/>
            <p:cNvSpPr/>
            <p:nvPr/>
          </p:nvSpPr>
          <p:spPr>
            <a:xfrm>
              <a:off x="6225950" y="-10098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38"/>
            <p:cNvSpPr/>
            <p:nvPr/>
          </p:nvSpPr>
          <p:spPr>
            <a:xfrm>
              <a:off x="6225950" y="-10098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38"/>
            <p:cNvSpPr/>
            <p:nvPr/>
          </p:nvSpPr>
          <p:spPr>
            <a:xfrm>
              <a:off x="6254450" y="-999075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38"/>
            <p:cNvSpPr/>
            <p:nvPr/>
          </p:nvSpPr>
          <p:spPr>
            <a:xfrm>
              <a:off x="6254450" y="-999075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38"/>
            <p:cNvSpPr/>
            <p:nvPr/>
          </p:nvSpPr>
          <p:spPr>
            <a:xfrm>
              <a:off x="6282375" y="-988325"/>
              <a:ext cx="23150" cy="27450"/>
            </a:xfrm>
            <a:custGeom>
              <a:rect b="b" l="l" r="r" t="t"/>
              <a:pathLst>
                <a:path extrusionOk="0" h="1098" w="926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38"/>
            <p:cNvSpPr/>
            <p:nvPr/>
          </p:nvSpPr>
          <p:spPr>
            <a:xfrm>
              <a:off x="6282375" y="-988325"/>
              <a:ext cx="23150" cy="27450"/>
            </a:xfrm>
            <a:custGeom>
              <a:rect b="b" l="l" r="r" t="t"/>
              <a:pathLst>
                <a:path extrusionOk="0" fill="none" h="1098" w="926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38"/>
            <p:cNvSpPr/>
            <p:nvPr/>
          </p:nvSpPr>
          <p:spPr>
            <a:xfrm>
              <a:off x="6310875" y="-97702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38"/>
            <p:cNvSpPr/>
            <p:nvPr/>
          </p:nvSpPr>
          <p:spPr>
            <a:xfrm>
              <a:off x="6310875" y="-97702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38"/>
            <p:cNvSpPr/>
            <p:nvPr/>
          </p:nvSpPr>
          <p:spPr>
            <a:xfrm>
              <a:off x="6339350" y="-966275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38"/>
            <p:cNvSpPr/>
            <p:nvPr/>
          </p:nvSpPr>
          <p:spPr>
            <a:xfrm>
              <a:off x="6339350" y="-966275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38"/>
            <p:cNvSpPr/>
            <p:nvPr/>
          </p:nvSpPr>
          <p:spPr>
            <a:xfrm>
              <a:off x="6367825" y="-95500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38"/>
            <p:cNvSpPr/>
            <p:nvPr/>
          </p:nvSpPr>
          <p:spPr>
            <a:xfrm>
              <a:off x="6367825" y="-95500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38"/>
            <p:cNvSpPr/>
            <p:nvPr/>
          </p:nvSpPr>
          <p:spPr>
            <a:xfrm>
              <a:off x="6396325" y="-9442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38"/>
            <p:cNvSpPr/>
            <p:nvPr/>
          </p:nvSpPr>
          <p:spPr>
            <a:xfrm>
              <a:off x="6396325" y="-9442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38"/>
            <p:cNvSpPr/>
            <p:nvPr/>
          </p:nvSpPr>
          <p:spPr>
            <a:xfrm>
              <a:off x="6424800" y="-9329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38"/>
            <p:cNvSpPr/>
            <p:nvPr/>
          </p:nvSpPr>
          <p:spPr>
            <a:xfrm>
              <a:off x="6424800" y="-9329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38"/>
            <p:cNvSpPr/>
            <p:nvPr/>
          </p:nvSpPr>
          <p:spPr>
            <a:xfrm>
              <a:off x="6453275" y="-9222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38"/>
            <p:cNvSpPr/>
            <p:nvPr/>
          </p:nvSpPr>
          <p:spPr>
            <a:xfrm>
              <a:off x="6453275" y="-9222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38"/>
            <p:cNvSpPr/>
            <p:nvPr/>
          </p:nvSpPr>
          <p:spPr>
            <a:xfrm>
              <a:off x="6481775" y="-9114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38"/>
            <p:cNvSpPr/>
            <p:nvPr/>
          </p:nvSpPr>
          <p:spPr>
            <a:xfrm>
              <a:off x="6481775" y="-9114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38"/>
            <p:cNvSpPr/>
            <p:nvPr/>
          </p:nvSpPr>
          <p:spPr>
            <a:xfrm>
              <a:off x="6510250" y="-90017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38"/>
            <p:cNvSpPr/>
            <p:nvPr/>
          </p:nvSpPr>
          <p:spPr>
            <a:xfrm>
              <a:off x="6510250" y="-90017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38"/>
            <p:cNvSpPr/>
            <p:nvPr/>
          </p:nvSpPr>
          <p:spPr>
            <a:xfrm>
              <a:off x="6654825" y="-851825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38"/>
            <p:cNvSpPr/>
            <p:nvPr/>
          </p:nvSpPr>
          <p:spPr>
            <a:xfrm>
              <a:off x="6654825" y="-851825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38"/>
            <p:cNvSpPr/>
            <p:nvPr/>
          </p:nvSpPr>
          <p:spPr>
            <a:xfrm>
              <a:off x="6683300" y="-8410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38"/>
            <p:cNvSpPr/>
            <p:nvPr/>
          </p:nvSpPr>
          <p:spPr>
            <a:xfrm>
              <a:off x="6683300" y="-8410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38"/>
            <p:cNvSpPr/>
            <p:nvPr/>
          </p:nvSpPr>
          <p:spPr>
            <a:xfrm>
              <a:off x="6711775" y="-8303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38"/>
            <p:cNvSpPr/>
            <p:nvPr/>
          </p:nvSpPr>
          <p:spPr>
            <a:xfrm>
              <a:off x="6711775" y="-8303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38"/>
            <p:cNvSpPr/>
            <p:nvPr/>
          </p:nvSpPr>
          <p:spPr>
            <a:xfrm>
              <a:off x="6740275" y="-819025"/>
              <a:ext cx="22575" cy="26875"/>
            </a:xfrm>
            <a:custGeom>
              <a:rect b="b" l="l" r="r" t="t"/>
              <a:pathLst>
                <a:path extrusionOk="0" h="1075" w="903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38"/>
            <p:cNvSpPr/>
            <p:nvPr/>
          </p:nvSpPr>
          <p:spPr>
            <a:xfrm>
              <a:off x="6740275" y="-819025"/>
              <a:ext cx="22575" cy="26875"/>
            </a:xfrm>
            <a:custGeom>
              <a:rect b="b" l="l" r="r" t="t"/>
              <a:pathLst>
                <a:path extrusionOk="0" fill="none" h="1075" w="903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38"/>
            <p:cNvSpPr/>
            <p:nvPr/>
          </p:nvSpPr>
          <p:spPr>
            <a:xfrm>
              <a:off x="6768200" y="-808275"/>
              <a:ext cx="23150" cy="27425"/>
            </a:xfrm>
            <a:custGeom>
              <a:rect b="b" l="l" r="r" t="t"/>
              <a:pathLst>
                <a:path extrusionOk="0" h="1097" w="926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38"/>
            <p:cNvSpPr/>
            <p:nvPr/>
          </p:nvSpPr>
          <p:spPr>
            <a:xfrm>
              <a:off x="6768200" y="-808275"/>
              <a:ext cx="23150" cy="27425"/>
            </a:xfrm>
            <a:custGeom>
              <a:rect b="b" l="l" r="r" t="t"/>
              <a:pathLst>
                <a:path extrusionOk="0" fill="none" h="1097" w="926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38"/>
            <p:cNvSpPr/>
            <p:nvPr/>
          </p:nvSpPr>
          <p:spPr>
            <a:xfrm>
              <a:off x="6796700" y="-79700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38"/>
            <p:cNvSpPr/>
            <p:nvPr/>
          </p:nvSpPr>
          <p:spPr>
            <a:xfrm>
              <a:off x="6796700" y="-79700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38"/>
            <p:cNvSpPr/>
            <p:nvPr/>
          </p:nvSpPr>
          <p:spPr>
            <a:xfrm>
              <a:off x="6825175" y="-7862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38"/>
            <p:cNvSpPr/>
            <p:nvPr/>
          </p:nvSpPr>
          <p:spPr>
            <a:xfrm>
              <a:off x="6825175" y="-7862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38"/>
            <p:cNvSpPr/>
            <p:nvPr/>
          </p:nvSpPr>
          <p:spPr>
            <a:xfrm>
              <a:off x="6853650" y="-7749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38"/>
            <p:cNvSpPr/>
            <p:nvPr/>
          </p:nvSpPr>
          <p:spPr>
            <a:xfrm>
              <a:off x="6853650" y="-7749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38"/>
            <p:cNvSpPr/>
            <p:nvPr/>
          </p:nvSpPr>
          <p:spPr>
            <a:xfrm>
              <a:off x="6882150" y="-7642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38"/>
            <p:cNvSpPr/>
            <p:nvPr/>
          </p:nvSpPr>
          <p:spPr>
            <a:xfrm>
              <a:off x="6882150" y="-7642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38"/>
            <p:cNvSpPr/>
            <p:nvPr/>
          </p:nvSpPr>
          <p:spPr>
            <a:xfrm>
              <a:off x="6910625" y="-7534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38"/>
            <p:cNvSpPr/>
            <p:nvPr/>
          </p:nvSpPr>
          <p:spPr>
            <a:xfrm>
              <a:off x="6910625" y="-7534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38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38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38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38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38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38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38"/>
            <p:cNvSpPr/>
            <p:nvPr/>
          </p:nvSpPr>
          <p:spPr>
            <a:xfrm>
              <a:off x="6103425" y="-1128050"/>
              <a:ext cx="51075" cy="93000"/>
            </a:xfrm>
            <a:custGeom>
              <a:rect b="b" l="l" r="r" t="t"/>
              <a:pathLst>
                <a:path extrusionOk="0" h="3720" w="2043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38"/>
            <p:cNvSpPr/>
            <p:nvPr/>
          </p:nvSpPr>
          <p:spPr>
            <a:xfrm>
              <a:off x="6576350" y="-952325"/>
              <a:ext cx="51625" cy="93000"/>
            </a:xfrm>
            <a:custGeom>
              <a:rect b="b" l="l" r="r" t="t"/>
              <a:pathLst>
                <a:path extrusionOk="0" h="3720" w="2065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38"/>
            <p:cNvSpPr/>
            <p:nvPr/>
          </p:nvSpPr>
          <p:spPr>
            <a:xfrm>
              <a:off x="6576350" y="-952325"/>
              <a:ext cx="51625" cy="93000"/>
            </a:xfrm>
            <a:custGeom>
              <a:rect b="b" l="l" r="r" t="t"/>
              <a:pathLst>
                <a:path extrusionOk="0" fill="none" h="3720" w="2065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38"/>
            <p:cNvSpPr/>
            <p:nvPr/>
          </p:nvSpPr>
          <p:spPr>
            <a:xfrm>
              <a:off x="7394850" y="-1138800"/>
              <a:ext cx="1057650" cy="643850"/>
            </a:xfrm>
            <a:custGeom>
              <a:rect b="b" l="l" r="r" t="t"/>
              <a:pathLst>
                <a:path extrusionOk="0" fill="none" h="25754" w="42306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38"/>
            <p:cNvSpPr/>
            <p:nvPr/>
          </p:nvSpPr>
          <p:spPr>
            <a:xfrm>
              <a:off x="5455300" y="-1260800"/>
              <a:ext cx="550" cy="3800"/>
            </a:xfrm>
            <a:custGeom>
              <a:rect b="b" l="l" r="r" t="t"/>
              <a:pathLst>
                <a:path extrusionOk="0" h="152" w="22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38"/>
            <p:cNvSpPr/>
            <p:nvPr/>
          </p:nvSpPr>
          <p:spPr>
            <a:xfrm>
              <a:off x="5455300" y="-12570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38"/>
            <p:cNvSpPr/>
            <p:nvPr/>
          </p:nvSpPr>
          <p:spPr>
            <a:xfrm>
              <a:off x="5455300" y="-12575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38"/>
            <p:cNvSpPr/>
            <p:nvPr/>
          </p:nvSpPr>
          <p:spPr>
            <a:xfrm>
              <a:off x="5455300" y="-12575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38"/>
            <p:cNvSpPr/>
            <p:nvPr/>
          </p:nvSpPr>
          <p:spPr>
            <a:xfrm>
              <a:off x="5455300" y="-12581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38"/>
            <p:cNvSpPr/>
            <p:nvPr/>
          </p:nvSpPr>
          <p:spPr>
            <a:xfrm>
              <a:off x="5455300" y="-1258650"/>
              <a:ext cx="25" cy="575"/>
            </a:xfrm>
            <a:custGeom>
              <a:rect b="b" l="l" r="r" t="t"/>
              <a:pathLst>
                <a:path extrusionOk="0" fill="none" h="23" w="1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38"/>
            <p:cNvSpPr/>
            <p:nvPr/>
          </p:nvSpPr>
          <p:spPr>
            <a:xfrm>
              <a:off x="5455300" y="-12586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38"/>
            <p:cNvSpPr/>
            <p:nvPr/>
          </p:nvSpPr>
          <p:spPr>
            <a:xfrm>
              <a:off x="5455300" y="-12591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38"/>
            <p:cNvSpPr/>
            <p:nvPr/>
          </p:nvSpPr>
          <p:spPr>
            <a:xfrm>
              <a:off x="5455300" y="-12591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38"/>
            <p:cNvSpPr/>
            <p:nvPr/>
          </p:nvSpPr>
          <p:spPr>
            <a:xfrm>
              <a:off x="5455300" y="-1259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38"/>
            <p:cNvSpPr/>
            <p:nvPr/>
          </p:nvSpPr>
          <p:spPr>
            <a:xfrm>
              <a:off x="5455825" y="-1259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38"/>
            <p:cNvSpPr/>
            <p:nvPr/>
          </p:nvSpPr>
          <p:spPr>
            <a:xfrm>
              <a:off x="5455825" y="-12602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38"/>
            <p:cNvSpPr/>
            <p:nvPr/>
          </p:nvSpPr>
          <p:spPr>
            <a:xfrm>
              <a:off x="5455825" y="-12608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38"/>
            <p:cNvSpPr/>
            <p:nvPr/>
          </p:nvSpPr>
          <p:spPr>
            <a:xfrm>
              <a:off x="5454775" y="-1315075"/>
              <a:ext cx="2213100" cy="815300"/>
            </a:xfrm>
            <a:custGeom>
              <a:rect b="b" l="l" r="r" t="t"/>
              <a:pathLst>
                <a:path extrusionOk="0" h="32612" w="88524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38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38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38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38"/>
            <p:cNvSpPr/>
            <p:nvPr/>
          </p:nvSpPr>
          <p:spPr>
            <a:xfrm>
              <a:off x="5454775" y="-1315075"/>
              <a:ext cx="2213100" cy="815300"/>
            </a:xfrm>
            <a:custGeom>
              <a:rect b="b" l="l" r="r" t="t"/>
              <a:pathLst>
                <a:path extrusionOk="0" fill="none" h="32612" w="88524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5628875" y="-1195775"/>
              <a:ext cx="43575" cy="41425"/>
            </a:xfrm>
            <a:custGeom>
              <a:rect b="b" l="l" r="r" t="t"/>
              <a:pathLst>
                <a:path extrusionOk="0" h="1657" w="1743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38"/>
            <p:cNvSpPr/>
            <p:nvPr/>
          </p:nvSpPr>
          <p:spPr>
            <a:xfrm>
              <a:off x="5628875" y="-1195775"/>
              <a:ext cx="43575" cy="41425"/>
            </a:xfrm>
            <a:custGeom>
              <a:rect b="b" l="l" r="r" t="t"/>
              <a:pathLst>
                <a:path extrusionOk="0" fill="none" h="1657" w="1743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38"/>
            <p:cNvSpPr/>
            <p:nvPr/>
          </p:nvSpPr>
          <p:spPr>
            <a:xfrm>
              <a:off x="5703575" y="-1171050"/>
              <a:ext cx="15625" cy="5950"/>
            </a:xfrm>
            <a:custGeom>
              <a:rect b="b" l="l" r="r" t="t"/>
              <a:pathLst>
                <a:path extrusionOk="0" h="238" w="625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38"/>
            <p:cNvSpPr/>
            <p:nvPr/>
          </p:nvSpPr>
          <p:spPr>
            <a:xfrm>
              <a:off x="5703575" y="-1171050"/>
              <a:ext cx="15625" cy="5950"/>
            </a:xfrm>
            <a:custGeom>
              <a:rect b="b" l="l" r="r" t="t"/>
              <a:pathLst>
                <a:path extrusionOk="0" fill="none" h="238" w="625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38"/>
            <p:cNvSpPr/>
            <p:nvPr/>
          </p:nvSpPr>
          <p:spPr>
            <a:xfrm>
              <a:off x="5731000" y="-1161375"/>
              <a:ext cx="17750" cy="7025"/>
            </a:xfrm>
            <a:custGeom>
              <a:rect b="b" l="l" r="r" t="t"/>
              <a:pathLst>
                <a:path extrusionOk="0" h="281" w="71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5731000" y="-1161375"/>
              <a:ext cx="17750" cy="7025"/>
            </a:xfrm>
            <a:custGeom>
              <a:rect b="b" l="l" r="r" t="t"/>
              <a:pathLst>
                <a:path extrusionOk="0" fill="none" h="281" w="71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5758950" y="-1151700"/>
              <a:ext cx="19350" cy="8100"/>
            </a:xfrm>
            <a:custGeom>
              <a:rect b="b" l="l" r="r" t="t"/>
              <a:pathLst>
                <a:path extrusionOk="0" h="324" w="774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5758950" y="-1151700"/>
              <a:ext cx="19350" cy="8100"/>
            </a:xfrm>
            <a:custGeom>
              <a:rect b="b" l="l" r="r" t="t"/>
              <a:pathLst>
                <a:path extrusionOk="0" fill="none" h="324" w="774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38"/>
            <p:cNvSpPr/>
            <p:nvPr/>
          </p:nvSpPr>
          <p:spPr>
            <a:xfrm>
              <a:off x="5787425" y="-1142025"/>
              <a:ext cx="19900" cy="9700"/>
            </a:xfrm>
            <a:custGeom>
              <a:rect b="b" l="l" r="r" t="t"/>
              <a:pathLst>
                <a:path extrusionOk="0" h="388" w="796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38"/>
            <p:cNvSpPr/>
            <p:nvPr/>
          </p:nvSpPr>
          <p:spPr>
            <a:xfrm>
              <a:off x="5787425" y="-1142025"/>
              <a:ext cx="19900" cy="9700"/>
            </a:xfrm>
            <a:custGeom>
              <a:rect b="b" l="l" r="r" t="t"/>
              <a:pathLst>
                <a:path extrusionOk="0" fill="none" h="388" w="796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38"/>
            <p:cNvSpPr/>
            <p:nvPr/>
          </p:nvSpPr>
          <p:spPr>
            <a:xfrm>
              <a:off x="5815900" y="-1131800"/>
              <a:ext cx="20450" cy="10225"/>
            </a:xfrm>
            <a:custGeom>
              <a:rect b="b" l="l" r="r" t="t"/>
              <a:pathLst>
                <a:path extrusionOk="0" h="409" w="818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38"/>
            <p:cNvSpPr/>
            <p:nvPr/>
          </p:nvSpPr>
          <p:spPr>
            <a:xfrm>
              <a:off x="5815900" y="-1131800"/>
              <a:ext cx="20450" cy="10225"/>
            </a:xfrm>
            <a:custGeom>
              <a:rect b="b" l="l" r="r" t="t"/>
              <a:pathLst>
                <a:path extrusionOk="0" fill="none" h="409" w="818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38"/>
            <p:cNvSpPr/>
            <p:nvPr/>
          </p:nvSpPr>
          <p:spPr>
            <a:xfrm>
              <a:off x="5844400" y="-1122125"/>
              <a:ext cx="20425" cy="11825"/>
            </a:xfrm>
            <a:custGeom>
              <a:rect b="b" l="l" r="r" t="t"/>
              <a:pathLst>
                <a:path extrusionOk="0" h="473" w="817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38"/>
            <p:cNvSpPr/>
            <p:nvPr/>
          </p:nvSpPr>
          <p:spPr>
            <a:xfrm>
              <a:off x="5844400" y="-1122125"/>
              <a:ext cx="20425" cy="11825"/>
            </a:xfrm>
            <a:custGeom>
              <a:rect b="b" l="l" r="r" t="t"/>
              <a:pathLst>
                <a:path extrusionOk="0" fill="none" h="473" w="817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38"/>
            <p:cNvSpPr/>
            <p:nvPr/>
          </p:nvSpPr>
          <p:spPr>
            <a:xfrm>
              <a:off x="5872875" y="-1112475"/>
              <a:ext cx="20450" cy="12925"/>
            </a:xfrm>
            <a:custGeom>
              <a:rect b="b" l="l" r="r" t="t"/>
              <a:pathLst>
                <a:path extrusionOk="0" h="517" w="818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5872875" y="-1112475"/>
              <a:ext cx="20450" cy="12925"/>
            </a:xfrm>
            <a:custGeom>
              <a:rect b="b" l="l" r="r" t="t"/>
              <a:pathLst>
                <a:path extrusionOk="0" fill="none" h="517" w="818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5901350" y="-1102250"/>
              <a:ext cx="20450" cy="14000"/>
            </a:xfrm>
            <a:custGeom>
              <a:rect b="b" l="l" r="r" t="t"/>
              <a:pathLst>
                <a:path extrusionOk="0" h="560" w="818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5901350" y="-1102250"/>
              <a:ext cx="20450" cy="14000"/>
            </a:xfrm>
            <a:custGeom>
              <a:rect b="b" l="l" r="r" t="t"/>
              <a:pathLst>
                <a:path extrusionOk="0" fill="none" h="560" w="818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38"/>
            <p:cNvSpPr/>
            <p:nvPr/>
          </p:nvSpPr>
          <p:spPr>
            <a:xfrm>
              <a:off x="5929850" y="-1092575"/>
              <a:ext cx="20975" cy="15075"/>
            </a:xfrm>
            <a:custGeom>
              <a:rect b="b" l="l" r="r" t="t"/>
              <a:pathLst>
                <a:path extrusionOk="0" h="603" w="839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38"/>
            <p:cNvSpPr/>
            <p:nvPr/>
          </p:nvSpPr>
          <p:spPr>
            <a:xfrm>
              <a:off x="5929850" y="-1092575"/>
              <a:ext cx="20975" cy="15075"/>
            </a:xfrm>
            <a:custGeom>
              <a:rect b="b" l="l" r="r" t="t"/>
              <a:pathLst>
                <a:path extrusionOk="0" fill="none" h="603" w="839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5957775" y="-1082900"/>
              <a:ext cx="21525" cy="16150"/>
            </a:xfrm>
            <a:custGeom>
              <a:rect b="b" l="l" r="r" t="t"/>
              <a:pathLst>
                <a:path extrusionOk="0" h="646" w="861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5957775" y="-1082900"/>
              <a:ext cx="21525" cy="16150"/>
            </a:xfrm>
            <a:custGeom>
              <a:rect b="b" l="l" r="r" t="t"/>
              <a:pathLst>
                <a:path extrusionOk="0" fill="none" h="646" w="861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5986275" y="-1072700"/>
              <a:ext cx="21525" cy="17225"/>
            </a:xfrm>
            <a:custGeom>
              <a:rect b="b" l="l" r="r" t="t"/>
              <a:pathLst>
                <a:path extrusionOk="0" h="689" w="861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38"/>
            <p:cNvSpPr/>
            <p:nvPr/>
          </p:nvSpPr>
          <p:spPr>
            <a:xfrm>
              <a:off x="5986275" y="-1072700"/>
              <a:ext cx="21525" cy="17225"/>
            </a:xfrm>
            <a:custGeom>
              <a:rect b="b" l="l" r="r" t="t"/>
              <a:pathLst>
                <a:path extrusionOk="0" fill="none" h="689" w="861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38"/>
            <p:cNvSpPr/>
            <p:nvPr/>
          </p:nvSpPr>
          <p:spPr>
            <a:xfrm>
              <a:off x="6014750" y="-1063025"/>
              <a:ext cx="21525" cy="18300"/>
            </a:xfrm>
            <a:custGeom>
              <a:rect b="b" l="l" r="r" t="t"/>
              <a:pathLst>
                <a:path extrusionOk="0" h="732" w="861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38"/>
            <p:cNvSpPr/>
            <p:nvPr/>
          </p:nvSpPr>
          <p:spPr>
            <a:xfrm>
              <a:off x="6014750" y="-1063025"/>
              <a:ext cx="21525" cy="18300"/>
            </a:xfrm>
            <a:custGeom>
              <a:rect b="b" l="l" r="r" t="t"/>
              <a:pathLst>
                <a:path extrusionOk="0" fill="none" h="732" w="861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38"/>
            <p:cNvSpPr/>
            <p:nvPr/>
          </p:nvSpPr>
          <p:spPr>
            <a:xfrm>
              <a:off x="6043225" y="-1053350"/>
              <a:ext cx="21525" cy="19900"/>
            </a:xfrm>
            <a:custGeom>
              <a:rect b="b" l="l" r="r" t="t"/>
              <a:pathLst>
                <a:path extrusionOk="0" h="796" w="861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38"/>
            <p:cNvSpPr/>
            <p:nvPr/>
          </p:nvSpPr>
          <p:spPr>
            <a:xfrm>
              <a:off x="6043225" y="-1053350"/>
              <a:ext cx="21525" cy="19900"/>
            </a:xfrm>
            <a:custGeom>
              <a:rect b="b" l="l" r="r" t="t"/>
              <a:pathLst>
                <a:path extrusionOk="0" fill="none" h="796" w="861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38"/>
            <p:cNvSpPr/>
            <p:nvPr/>
          </p:nvSpPr>
          <p:spPr>
            <a:xfrm>
              <a:off x="6179200" y="-1006600"/>
              <a:ext cx="4850" cy="1650"/>
            </a:xfrm>
            <a:custGeom>
              <a:rect b="b" l="l" r="r" t="t"/>
              <a:pathLst>
                <a:path extrusionOk="0" h="66" w="194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38"/>
            <p:cNvSpPr/>
            <p:nvPr/>
          </p:nvSpPr>
          <p:spPr>
            <a:xfrm>
              <a:off x="6179200" y="-1006600"/>
              <a:ext cx="4850" cy="1650"/>
            </a:xfrm>
            <a:custGeom>
              <a:rect b="b" l="l" r="r" t="t"/>
              <a:pathLst>
                <a:path extrusionOk="0" fill="none" h="66" w="194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38"/>
            <p:cNvSpPr/>
            <p:nvPr/>
          </p:nvSpPr>
          <p:spPr>
            <a:xfrm>
              <a:off x="6198000" y="-1000150"/>
              <a:ext cx="16700" cy="6475"/>
            </a:xfrm>
            <a:custGeom>
              <a:rect b="b" l="l" r="r" t="t"/>
              <a:pathLst>
                <a:path extrusionOk="0" h="259" w="668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38"/>
            <p:cNvSpPr/>
            <p:nvPr/>
          </p:nvSpPr>
          <p:spPr>
            <a:xfrm>
              <a:off x="6198000" y="-1000150"/>
              <a:ext cx="16700" cy="6475"/>
            </a:xfrm>
            <a:custGeom>
              <a:rect b="b" l="l" r="r" t="t"/>
              <a:pathLst>
                <a:path extrusionOk="0" fill="none" h="259" w="668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38"/>
            <p:cNvSpPr/>
            <p:nvPr/>
          </p:nvSpPr>
          <p:spPr>
            <a:xfrm>
              <a:off x="6225950" y="-990475"/>
              <a:ext cx="18300" cy="7550"/>
            </a:xfrm>
            <a:custGeom>
              <a:rect b="b" l="l" r="r" t="t"/>
              <a:pathLst>
                <a:path extrusionOk="0" h="302" w="732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38"/>
            <p:cNvSpPr/>
            <p:nvPr/>
          </p:nvSpPr>
          <p:spPr>
            <a:xfrm>
              <a:off x="6225950" y="-990475"/>
              <a:ext cx="18300" cy="7550"/>
            </a:xfrm>
            <a:custGeom>
              <a:rect b="b" l="l" r="r" t="t"/>
              <a:pathLst>
                <a:path extrusionOk="0" fill="none" h="302" w="732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38"/>
            <p:cNvSpPr/>
            <p:nvPr/>
          </p:nvSpPr>
          <p:spPr>
            <a:xfrm>
              <a:off x="6253900" y="-980800"/>
              <a:ext cx="19900" cy="9175"/>
            </a:xfrm>
            <a:custGeom>
              <a:rect b="b" l="l" r="r" t="t"/>
              <a:pathLst>
                <a:path extrusionOk="0" h="367" w="796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38"/>
            <p:cNvSpPr/>
            <p:nvPr/>
          </p:nvSpPr>
          <p:spPr>
            <a:xfrm>
              <a:off x="6253900" y="-980800"/>
              <a:ext cx="19900" cy="9175"/>
            </a:xfrm>
            <a:custGeom>
              <a:rect b="b" l="l" r="r" t="t"/>
              <a:pathLst>
                <a:path extrusionOk="0" fill="none" h="367" w="796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38"/>
            <p:cNvSpPr/>
            <p:nvPr/>
          </p:nvSpPr>
          <p:spPr>
            <a:xfrm>
              <a:off x="6282375" y="-971125"/>
              <a:ext cx="20450" cy="10250"/>
            </a:xfrm>
            <a:custGeom>
              <a:rect b="b" l="l" r="r" t="t"/>
              <a:pathLst>
                <a:path extrusionOk="0" h="410" w="818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38"/>
            <p:cNvSpPr/>
            <p:nvPr/>
          </p:nvSpPr>
          <p:spPr>
            <a:xfrm>
              <a:off x="6282375" y="-971125"/>
              <a:ext cx="20450" cy="10250"/>
            </a:xfrm>
            <a:custGeom>
              <a:rect b="b" l="l" r="r" t="t"/>
              <a:pathLst>
                <a:path extrusionOk="0" fill="none" h="410" w="818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38"/>
            <p:cNvSpPr/>
            <p:nvPr/>
          </p:nvSpPr>
          <p:spPr>
            <a:xfrm>
              <a:off x="6310875" y="-960900"/>
              <a:ext cx="20450" cy="10750"/>
            </a:xfrm>
            <a:custGeom>
              <a:rect b="b" l="l" r="r" t="t"/>
              <a:pathLst>
                <a:path extrusionOk="0" h="430" w="818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38"/>
            <p:cNvSpPr/>
            <p:nvPr/>
          </p:nvSpPr>
          <p:spPr>
            <a:xfrm>
              <a:off x="6310875" y="-960900"/>
              <a:ext cx="20450" cy="10750"/>
            </a:xfrm>
            <a:custGeom>
              <a:rect b="b" l="l" r="r" t="t"/>
              <a:pathLst>
                <a:path extrusionOk="0" fill="none" h="430" w="818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38"/>
            <p:cNvSpPr/>
            <p:nvPr/>
          </p:nvSpPr>
          <p:spPr>
            <a:xfrm>
              <a:off x="6339350" y="-951250"/>
              <a:ext cx="20450" cy="12400"/>
            </a:xfrm>
            <a:custGeom>
              <a:rect b="b" l="l" r="r" t="t"/>
              <a:pathLst>
                <a:path extrusionOk="0" h="496" w="818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38"/>
            <p:cNvSpPr/>
            <p:nvPr/>
          </p:nvSpPr>
          <p:spPr>
            <a:xfrm>
              <a:off x="6339350" y="-951250"/>
              <a:ext cx="20450" cy="12400"/>
            </a:xfrm>
            <a:custGeom>
              <a:rect b="b" l="l" r="r" t="t"/>
              <a:pathLst>
                <a:path extrusionOk="0" fill="none" h="496" w="818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38"/>
            <p:cNvSpPr/>
            <p:nvPr/>
          </p:nvSpPr>
          <p:spPr>
            <a:xfrm>
              <a:off x="6367825" y="-941575"/>
              <a:ext cx="21000" cy="13475"/>
            </a:xfrm>
            <a:custGeom>
              <a:rect b="b" l="l" r="r" t="t"/>
              <a:pathLst>
                <a:path extrusionOk="0" h="539" w="84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38"/>
            <p:cNvSpPr/>
            <p:nvPr/>
          </p:nvSpPr>
          <p:spPr>
            <a:xfrm>
              <a:off x="6367825" y="-941575"/>
              <a:ext cx="21000" cy="13475"/>
            </a:xfrm>
            <a:custGeom>
              <a:rect b="b" l="l" r="r" t="t"/>
              <a:pathLst>
                <a:path extrusionOk="0" fill="none" h="539" w="84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38"/>
            <p:cNvSpPr/>
            <p:nvPr/>
          </p:nvSpPr>
          <p:spPr>
            <a:xfrm>
              <a:off x="6396325" y="-931350"/>
              <a:ext cx="20975" cy="14525"/>
            </a:xfrm>
            <a:custGeom>
              <a:rect b="b" l="l" r="r" t="t"/>
              <a:pathLst>
                <a:path extrusionOk="0" h="581" w="839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38"/>
            <p:cNvSpPr/>
            <p:nvPr/>
          </p:nvSpPr>
          <p:spPr>
            <a:xfrm>
              <a:off x="6396325" y="-931350"/>
              <a:ext cx="20975" cy="14525"/>
            </a:xfrm>
            <a:custGeom>
              <a:rect b="b" l="l" r="r" t="t"/>
              <a:pathLst>
                <a:path extrusionOk="0" fill="none" h="581" w="839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38"/>
            <p:cNvSpPr/>
            <p:nvPr/>
          </p:nvSpPr>
          <p:spPr>
            <a:xfrm>
              <a:off x="6424800" y="-921675"/>
              <a:ext cx="20975" cy="15600"/>
            </a:xfrm>
            <a:custGeom>
              <a:rect b="b" l="l" r="r" t="t"/>
              <a:pathLst>
                <a:path extrusionOk="0" h="624" w="839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38"/>
            <p:cNvSpPr/>
            <p:nvPr/>
          </p:nvSpPr>
          <p:spPr>
            <a:xfrm>
              <a:off x="6424800" y="-921675"/>
              <a:ext cx="20975" cy="15600"/>
            </a:xfrm>
            <a:custGeom>
              <a:rect b="b" l="l" r="r" t="t"/>
              <a:pathLst>
                <a:path extrusionOk="0" fill="none" h="624" w="839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38"/>
            <p:cNvSpPr/>
            <p:nvPr/>
          </p:nvSpPr>
          <p:spPr>
            <a:xfrm>
              <a:off x="6453275" y="-912000"/>
              <a:ext cx="21000" cy="17225"/>
            </a:xfrm>
            <a:custGeom>
              <a:rect b="b" l="l" r="r" t="t"/>
              <a:pathLst>
                <a:path extrusionOk="0" h="689" w="84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38"/>
            <p:cNvSpPr/>
            <p:nvPr/>
          </p:nvSpPr>
          <p:spPr>
            <a:xfrm>
              <a:off x="6453275" y="-912000"/>
              <a:ext cx="21000" cy="17225"/>
            </a:xfrm>
            <a:custGeom>
              <a:rect b="b" l="l" r="r" t="t"/>
              <a:pathLst>
                <a:path extrusionOk="0" fill="none" h="689" w="84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38"/>
            <p:cNvSpPr/>
            <p:nvPr/>
          </p:nvSpPr>
          <p:spPr>
            <a:xfrm>
              <a:off x="6481775" y="-901800"/>
              <a:ext cx="21525" cy="17775"/>
            </a:xfrm>
            <a:custGeom>
              <a:rect b="b" l="l" r="r" t="t"/>
              <a:pathLst>
                <a:path extrusionOk="0" h="711" w="861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38"/>
            <p:cNvSpPr/>
            <p:nvPr/>
          </p:nvSpPr>
          <p:spPr>
            <a:xfrm>
              <a:off x="6481775" y="-901800"/>
              <a:ext cx="21525" cy="17775"/>
            </a:xfrm>
            <a:custGeom>
              <a:rect b="b" l="l" r="r" t="t"/>
              <a:pathLst>
                <a:path extrusionOk="0" fill="none" h="711" w="861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38"/>
            <p:cNvSpPr/>
            <p:nvPr/>
          </p:nvSpPr>
          <p:spPr>
            <a:xfrm>
              <a:off x="7678600" y="-569675"/>
              <a:ext cx="610525" cy="98375"/>
            </a:xfrm>
            <a:custGeom>
              <a:rect b="b" l="l" r="r" t="t"/>
              <a:pathLst>
                <a:path extrusionOk="0" h="3935" w="24421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38"/>
            <p:cNvSpPr/>
            <p:nvPr/>
          </p:nvSpPr>
          <p:spPr>
            <a:xfrm>
              <a:off x="7675375" y="-499275"/>
              <a:ext cx="25" cy="575"/>
            </a:xfrm>
            <a:custGeom>
              <a:rect b="b" l="l" r="r" t="t"/>
              <a:pathLst>
                <a:path extrusionOk="0" fill="none" h="23" w="1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38"/>
            <p:cNvSpPr/>
            <p:nvPr/>
          </p:nvSpPr>
          <p:spPr>
            <a:xfrm>
              <a:off x="767430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38"/>
            <p:cNvSpPr/>
            <p:nvPr/>
          </p:nvSpPr>
          <p:spPr>
            <a:xfrm>
              <a:off x="767375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38"/>
            <p:cNvSpPr/>
            <p:nvPr/>
          </p:nvSpPr>
          <p:spPr>
            <a:xfrm>
              <a:off x="7673225" y="-499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38"/>
            <p:cNvSpPr/>
            <p:nvPr/>
          </p:nvSpPr>
          <p:spPr>
            <a:xfrm>
              <a:off x="767215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38"/>
            <p:cNvSpPr/>
            <p:nvPr/>
          </p:nvSpPr>
          <p:spPr>
            <a:xfrm>
              <a:off x="767160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38"/>
            <p:cNvSpPr/>
            <p:nvPr/>
          </p:nvSpPr>
          <p:spPr>
            <a:xfrm>
              <a:off x="7671075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38"/>
            <p:cNvSpPr/>
            <p:nvPr/>
          </p:nvSpPr>
          <p:spPr>
            <a:xfrm>
              <a:off x="767000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38"/>
            <p:cNvSpPr/>
            <p:nvPr/>
          </p:nvSpPr>
          <p:spPr>
            <a:xfrm>
              <a:off x="766945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38"/>
            <p:cNvSpPr/>
            <p:nvPr/>
          </p:nvSpPr>
          <p:spPr>
            <a:xfrm>
              <a:off x="7668925" y="-499800"/>
              <a:ext cx="550" cy="550"/>
            </a:xfrm>
            <a:custGeom>
              <a:rect b="b" l="l" r="r" t="t"/>
              <a:pathLst>
                <a:path extrusionOk="0" fill="none" h="22" w="22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38"/>
            <p:cNvSpPr/>
            <p:nvPr/>
          </p:nvSpPr>
          <p:spPr>
            <a:xfrm>
              <a:off x="7667850" y="-499800"/>
              <a:ext cx="1100" cy="25"/>
            </a:xfrm>
            <a:custGeom>
              <a:rect b="b" l="l" r="r" t="t"/>
              <a:pathLst>
                <a:path extrusionOk="0" fill="none" h="1" w="44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38"/>
            <p:cNvSpPr/>
            <p:nvPr/>
          </p:nvSpPr>
          <p:spPr>
            <a:xfrm>
              <a:off x="7678600" y="-569675"/>
              <a:ext cx="610525" cy="98375"/>
            </a:xfrm>
            <a:custGeom>
              <a:rect b="b" l="l" r="r" t="t"/>
              <a:pathLst>
                <a:path extrusionOk="0" fill="none" h="3935" w="24421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38"/>
            <p:cNvSpPr/>
            <p:nvPr/>
          </p:nvSpPr>
          <p:spPr>
            <a:xfrm>
              <a:off x="6510250" y="-892125"/>
              <a:ext cx="21525" cy="18825"/>
            </a:xfrm>
            <a:custGeom>
              <a:rect b="b" l="l" r="r" t="t"/>
              <a:pathLst>
                <a:path extrusionOk="0" h="753" w="861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6510250" y="-892125"/>
              <a:ext cx="21525" cy="18825"/>
            </a:xfrm>
            <a:custGeom>
              <a:rect b="b" l="l" r="r" t="t"/>
              <a:pathLst>
                <a:path extrusionOk="0" fill="none" h="753" w="861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38"/>
            <p:cNvSpPr/>
            <p:nvPr/>
          </p:nvSpPr>
          <p:spPr>
            <a:xfrm>
              <a:off x="6654825" y="-842150"/>
              <a:ext cx="21500" cy="17225"/>
            </a:xfrm>
            <a:custGeom>
              <a:rect b="b" l="l" r="r" t="t"/>
              <a:pathLst>
                <a:path extrusionOk="0" h="689" w="86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38"/>
            <p:cNvSpPr/>
            <p:nvPr/>
          </p:nvSpPr>
          <p:spPr>
            <a:xfrm>
              <a:off x="6654825" y="-842150"/>
              <a:ext cx="21500" cy="17225"/>
            </a:xfrm>
            <a:custGeom>
              <a:rect b="b" l="l" r="r" t="t"/>
              <a:pathLst>
                <a:path extrusionOk="0" fill="none" h="689" w="86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38"/>
            <p:cNvSpPr/>
            <p:nvPr/>
          </p:nvSpPr>
          <p:spPr>
            <a:xfrm>
              <a:off x="6683300" y="-832475"/>
              <a:ext cx="21525" cy="18850"/>
            </a:xfrm>
            <a:custGeom>
              <a:rect b="b" l="l" r="r" t="t"/>
              <a:pathLst>
                <a:path extrusionOk="0" h="754" w="861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38"/>
            <p:cNvSpPr/>
            <p:nvPr/>
          </p:nvSpPr>
          <p:spPr>
            <a:xfrm>
              <a:off x="6683300" y="-832475"/>
              <a:ext cx="21525" cy="18850"/>
            </a:xfrm>
            <a:custGeom>
              <a:rect b="b" l="l" r="r" t="t"/>
              <a:pathLst>
                <a:path extrusionOk="0" fill="none" h="754" w="861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38"/>
            <p:cNvSpPr/>
            <p:nvPr/>
          </p:nvSpPr>
          <p:spPr>
            <a:xfrm>
              <a:off x="6711775" y="-822800"/>
              <a:ext cx="21525" cy="19925"/>
            </a:xfrm>
            <a:custGeom>
              <a:rect b="b" l="l" r="r" t="t"/>
              <a:pathLst>
                <a:path extrusionOk="0" h="797" w="861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38"/>
            <p:cNvSpPr/>
            <p:nvPr/>
          </p:nvSpPr>
          <p:spPr>
            <a:xfrm>
              <a:off x="6711775" y="-822800"/>
              <a:ext cx="21525" cy="19925"/>
            </a:xfrm>
            <a:custGeom>
              <a:rect b="b" l="l" r="r" t="t"/>
              <a:pathLst>
                <a:path extrusionOk="0" fill="none" h="797" w="861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38"/>
            <p:cNvSpPr/>
            <p:nvPr/>
          </p:nvSpPr>
          <p:spPr>
            <a:xfrm>
              <a:off x="6740275" y="-813125"/>
              <a:ext cx="21500" cy="20975"/>
            </a:xfrm>
            <a:custGeom>
              <a:rect b="b" l="l" r="r" t="t"/>
              <a:pathLst>
                <a:path extrusionOk="0" h="839" w="86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38"/>
            <p:cNvSpPr/>
            <p:nvPr/>
          </p:nvSpPr>
          <p:spPr>
            <a:xfrm>
              <a:off x="6740275" y="-813125"/>
              <a:ext cx="21500" cy="20975"/>
            </a:xfrm>
            <a:custGeom>
              <a:rect b="b" l="l" r="r" t="t"/>
              <a:pathLst>
                <a:path extrusionOk="0" fill="none" h="839" w="86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38"/>
            <p:cNvSpPr/>
            <p:nvPr/>
          </p:nvSpPr>
          <p:spPr>
            <a:xfrm>
              <a:off x="6768200" y="-802900"/>
              <a:ext cx="22600" cy="22050"/>
            </a:xfrm>
            <a:custGeom>
              <a:rect b="b" l="l" r="r" t="t"/>
              <a:pathLst>
                <a:path extrusionOk="0" h="882" w="904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38"/>
            <p:cNvSpPr/>
            <p:nvPr/>
          </p:nvSpPr>
          <p:spPr>
            <a:xfrm>
              <a:off x="6768200" y="-802900"/>
              <a:ext cx="22600" cy="22050"/>
            </a:xfrm>
            <a:custGeom>
              <a:rect b="b" l="l" r="r" t="t"/>
              <a:pathLst>
                <a:path extrusionOk="0" fill="none" h="882" w="904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38"/>
            <p:cNvSpPr/>
            <p:nvPr/>
          </p:nvSpPr>
          <p:spPr>
            <a:xfrm>
              <a:off x="6796700" y="-793225"/>
              <a:ext cx="22600" cy="23125"/>
            </a:xfrm>
            <a:custGeom>
              <a:rect b="b" l="l" r="r" t="t"/>
              <a:pathLst>
                <a:path extrusionOk="0" h="925" w="904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38"/>
            <p:cNvSpPr/>
            <p:nvPr/>
          </p:nvSpPr>
          <p:spPr>
            <a:xfrm>
              <a:off x="6796700" y="-793225"/>
              <a:ext cx="22600" cy="23125"/>
            </a:xfrm>
            <a:custGeom>
              <a:rect b="b" l="l" r="r" t="t"/>
              <a:pathLst>
                <a:path extrusionOk="0" fill="none" h="925" w="904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38"/>
            <p:cNvSpPr/>
            <p:nvPr/>
          </p:nvSpPr>
          <p:spPr>
            <a:xfrm>
              <a:off x="6825175" y="-783575"/>
              <a:ext cx="22600" cy="24750"/>
            </a:xfrm>
            <a:custGeom>
              <a:rect b="b" l="l" r="r" t="t"/>
              <a:pathLst>
                <a:path extrusionOk="0" h="990" w="904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38"/>
            <p:cNvSpPr/>
            <p:nvPr/>
          </p:nvSpPr>
          <p:spPr>
            <a:xfrm>
              <a:off x="6825175" y="-783575"/>
              <a:ext cx="22600" cy="24750"/>
            </a:xfrm>
            <a:custGeom>
              <a:rect b="b" l="l" r="r" t="t"/>
              <a:pathLst>
                <a:path extrusionOk="0" fill="none" h="990" w="904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38"/>
            <p:cNvSpPr/>
            <p:nvPr/>
          </p:nvSpPr>
          <p:spPr>
            <a:xfrm>
              <a:off x="6853650" y="-773350"/>
              <a:ext cx="22600" cy="25275"/>
            </a:xfrm>
            <a:custGeom>
              <a:rect b="b" l="l" r="r" t="t"/>
              <a:pathLst>
                <a:path extrusionOk="0" h="1011" w="904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38"/>
            <p:cNvSpPr/>
            <p:nvPr/>
          </p:nvSpPr>
          <p:spPr>
            <a:xfrm>
              <a:off x="6853650" y="-773350"/>
              <a:ext cx="22600" cy="25275"/>
            </a:xfrm>
            <a:custGeom>
              <a:rect b="b" l="l" r="r" t="t"/>
              <a:pathLst>
                <a:path extrusionOk="0" fill="none" h="1011" w="904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38"/>
            <p:cNvSpPr/>
            <p:nvPr/>
          </p:nvSpPr>
          <p:spPr>
            <a:xfrm>
              <a:off x="6882150" y="-763150"/>
              <a:ext cx="22600" cy="26375"/>
            </a:xfrm>
            <a:custGeom>
              <a:rect b="b" l="l" r="r" t="t"/>
              <a:pathLst>
                <a:path extrusionOk="0" h="1055" w="904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38"/>
            <p:cNvSpPr/>
            <p:nvPr/>
          </p:nvSpPr>
          <p:spPr>
            <a:xfrm>
              <a:off x="6882150" y="-763150"/>
              <a:ext cx="22600" cy="26375"/>
            </a:xfrm>
            <a:custGeom>
              <a:rect b="b" l="l" r="r" t="t"/>
              <a:pathLst>
                <a:path extrusionOk="0" fill="none" h="1055" w="904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38"/>
            <p:cNvSpPr/>
            <p:nvPr/>
          </p:nvSpPr>
          <p:spPr>
            <a:xfrm>
              <a:off x="6910625" y="-7529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38"/>
            <p:cNvSpPr/>
            <p:nvPr/>
          </p:nvSpPr>
          <p:spPr>
            <a:xfrm>
              <a:off x="6910625" y="-7529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38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38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38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38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38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38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38"/>
            <p:cNvSpPr/>
            <p:nvPr/>
          </p:nvSpPr>
          <p:spPr>
            <a:xfrm>
              <a:off x="6603225" y="-860425"/>
              <a:ext cx="2175" cy="575"/>
            </a:xfrm>
            <a:custGeom>
              <a:rect b="b" l="l" r="r" t="t"/>
              <a:pathLst>
                <a:path extrusionOk="0" h="23" w="87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38"/>
            <p:cNvSpPr/>
            <p:nvPr/>
          </p:nvSpPr>
          <p:spPr>
            <a:xfrm>
              <a:off x="6603225" y="-860425"/>
              <a:ext cx="2175" cy="575"/>
            </a:xfrm>
            <a:custGeom>
              <a:rect b="b" l="l" r="r" t="t"/>
              <a:pathLst>
                <a:path extrusionOk="0" fill="none" h="23" w="87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38"/>
            <p:cNvSpPr/>
            <p:nvPr/>
          </p:nvSpPr>
          <p:spPr>
            <a:xfrm>
              <a:off x="7394850" y="-613200"/>
              <a:ext cx="445000" cy="118250"/>
            </a:xfrm>
            <a:custGeom>
              <a:rect b="b" l="l" r="r" t="t"/>
              <a:pathLst>
                <a:path extrusionOk="0" h="4730" w="1780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38"/>
            <p:cNvSpPr/>
            <p:nvPr/>
          </p:nvSpPr>
          <p:spPr>
            <a:xfrm>
              <a:off x="7394850" y="-613200"/>
              <a:ext cx="445000" cy="118250"/>
            </a:xfrm>
            <a:custGeom>
              <a:rect b="b" l="l" r="r" t="t"/>
              <a:pathLst>
                <a:path extrusionOk="0" fill="none" h="4730" w="1780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38"/>
            <p:cNvSpPr/>
            <p:nvPr/>
          </p:nvSpPr>
          <p:spPr>
            <a:xfrm>
              <a:off x="6045925" y="-987250"/>
              <a:ext cx="735750" cy="815300"/>
            </a:xfrm>
            <a:custGeom>
              <a:rect b="b" l="l" r="r" t="t"/>
              <a:pathLst>
                <a:path extrusionOk="0" h="32612" w="2943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38"/>
            <p:cNvSpPr/>
            <p:nvPr/>
          </p:nvSpPr>
          <p:spPr>
            <a:xfrm>
              <a:off x="7752225" y="-585800"/>
              <a:ext cx="394475" cy="311725"/>
            </a:xfrm>
            <a:custGeom>
              <a:rect b="b" l="l" r="r" t="t"/>
              <a:pathLst>
                <a:path extrusionOk="0" h="12469" w="15779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38"/>
            <p:cNvSpPr/>
            <p:nvPr/>
          </p:nvSpPr>
          <p:spPr>
            <a:xfrm>
              <a:off x="6164700" y="-980800"/>
              <a:ext cx="616975" cy="778200"/>
            </a:xfrm>
            <a:custGeom>
              <a:rect b="b" l="l" r="r" t="t"/>
              <a:pathLst>
                <a:path extrusionOk="0" h="31128" w="24679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38"/>
            <p:cNvSpPr/>
            <p:nvPr/>
          </p:nvSpPr>
          <p:spPr>
            <a:xfrm>
              <a:off x="6672000" y="-1371600"/>
              <a:ext cx="1656900" cy="461650"/>
            </a:xfrm>
            <a:custGeom>
              <a:rect b="b" l="l" r="r" t="t"/>
              <a:pathLst>
                <a:path extrusionOk="0" h="18466" w="66276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38"/>
            <p:cNvSpPr/>
            <p:nvPr/>
          </p:nvSpPr>
          <p:spPr>
            <a:xfrm>
              <a:off x="7603350" y="-837300"/>
              <a:ext cx="138675" cy="104275"/>
            </a:xfrm>
            <a:custGeom>
              <a:rect b="b" l="l" r="r" t="t"/>
              <a:pathLst>
                <a:path extrusionOk="0" h="4171" w="5547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38"/>
            <p:cNvSpPr/>
            <p:nvPr/>
          </p:nvSpPr>
          <p:spPr>
            <a:xfrm>
              <a:off x="7603350" y="-837300"/>
              <a:ext cx="138675" cy="104275"/>
            </a:xfrm>
            <a:custGeom>
              <a:rect b="b" l="l" r="r" t="t"/>
              <a:pathLst>
                <a:path extrusionOk="0" fill="none" h="4171" w="5547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38"/>
            <p:cNvSpPr/>
            <p:nvPr/>
          </p:nvSpPr>
          <p:spPr>
            <a:xfrm>
              <a:off x="7617325" y="-819575"/>
              <a:ext cx="147825" cy="62375"/>
            </a:xfrm>
            <a:custGeom>
              <a:rect b="b" l="l" r="r" t="t"/>
              <a:pathLst>
                <a:path extrusionOk="0" h="2495" w="5913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38"/>
            <p:cNvSpPr/>
            <p:nvPr/>
          </p:nvSpPr>
          <p:spPr>
            <a:xfrm>
              <a:off x="8113375" y="-611600"/>
              <a:ext cx="47300" cy="22600"/>
            </a:xfrm>
            <a:custGeom>
              <a:rect b="b" l="l" r="r" t="t"/>
              <a:pathLst>
                <a:path extrusionOk="0" h="904" w="18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38"/>
            <p:cNvSpPr/>
            <p:nvPr/>
          </p:nvSpPr>
          <p:spPr>
            <a:xfrm>
              <a:off x="8113375" y="-611600"/>
              <a:ext cx="47300" cy="22600"/>
            </a:xfrm>
            <a:custGeom>
              <a:rect b="b" l="l" r="r" t="t"/>
              <a:pathLst>
                <a:path extrusionOk="0" fill="none" h="904" w="18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38"/>
            <p:cNvSpPr/>
            <p:nvPr/>
          </p:nvSpPr>
          <p:spPr>
            <a:xfrm>
              <a:off x="7932250" y="-657275"/>
              <a:ext cx="228425" cy="68275"/>
            </a:xfrm>
            <a:custGeom>
              <a:rect b="b" l="l" r="r" t="t"/>
              <a:pathLst>
                <a:path extrusionOk="0" h="2731" w="9137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38"/>
            <p:cNvSpPr/>
            <p:nvPr/>
          </p:nvSpPr>
          <p:spPr>
            <a:xfrm>
              <a:off x="7932250" y="-657275"/>
              <a:ext cx="228425" cy="68275"/>
            </a:xfrm>
            <a:custGeom>
              <a:rect b="b" l="l" r="r" t="t"/>
              <a:pathLst>
                <a:path extrusionOk="0" fill="none" h="2731" w="9137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38"/>
            <p:cNvSpPr/>
            <p:nvPr/>
          </p:nvSpPr>
          <p:spPr>
            <a:xfrm>
              <a:off x="7973625" y="-669625"/>
              <a:ext cx="139775" cy="63425"/>
            </a:xfrm>
            <a:custGeom>
              <a:rect b="b" l="l" r="r" t="t"/>
              <a:pathLst>
                <a:path extrusionOk="0" h="2537" w="5591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38"/>
            <p:cNvSpPr/>
            <p:nvPr/>
          </p:nvSpPr>
          <p:spPr>
            <a:xfrm>
              <a:off x="7703325" y="-771750"/>
              <a:ext cx="289150" cy="141925"/>
            </a:xfrm>
            <a:custGeom>
              <a:rect b="b" l="l" r="r" t="t"/>
              <a:pathLst>
                <a:path extrusionOk="0" h="5677" w="11566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38"/>
            <p:cNvSpPr/>
            <p:nvPr/>
          </p:nvSpPr>
          <p:spPr>
            <a:xfrm>
              <a:off x="7703325" y="-771750"/>
              <a:ext cx="289150" cy="141925"/>
            </a:xfrm>
            <a:custGeom>
              <a:rect b="b" l="l" r="r" t="t"/>
              <a:pathLst>
                <a:path extrusionOk="0" fill="none" h="5677" w="11566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9" name="Shape 5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0" name="Google Shape;5750;p74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Aprori</a:t>
            </a:r>
            <a:endParaRPr/>
          </a:p>
        </p:txBody>
      </p:sp>
      <p:sp>
        <p:nvSpPr>
          <p:cNvPr id="5751" name="Google Shape;5751;p74"/>
          <p:cNvSpPr txBox="1"/>
          <p:nvPr>
            <p:ph idx="1" type="body"/>
          </p:nvPr>
        </p:nvSpPr>
        <p:spPr>
          <a:xfrm>
            <a:off x="716900" y="1051849"/>
            <a:ext cx="7704000" cy="3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A86E8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752" name="Google Shape;575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900" y="1457200"/>
            <a:ext cx="6400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6" name="Shape 5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7" name="Google Shape;5757;p75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Aprori</a:t>
            </a:r>
            <a:endParaRPr/>
          </a:p>
        </p:txBody>
      </p:sp>
      <p:sp>
        <p:nvSpPr>
          <p:cNvPr id="5758" name="Google Shape;5758;p75"/>
          <p:cNvSpPr txBox="1"/>
          <p:nvPr>
            <p:ph idx="1" type="body"/>
          </p:nvPr>
        </p:nvSpPr>
        <p:spPr>
          <a:xfrm>
            <a:off x="716900" y="1051849"/>
            <a:ext cx="7704000" cy="3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A86E8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759" name="Google Shape;575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750" y="1051850"/>
            <a:ext cx="45720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3" name="Shape 5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4" name="Google Shape;5764;p76"/>
          <p:cNvSpPr/>
          <p:nvPr/>
        </p:nvSpPr>
        <p:spPr>
          <a:xfrm>
            <a:off x="3991350" y="2670181"/>
            <a:ext cx="1161300" cy="1161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5" name="Google Shape;5765;p76"/>
          <p:cNvSpPr txBox="1"/>
          <p:nvPr>
            <p:ph type="title"/>
          </p:nvPr>
        </p:nvSpPr>
        <p:spPr>
          <a:xfrm>
            <a:off x="2340300" y="977544"/>
            <a:ext cx="44604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Part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Bouns</a:t>
            </a:r>
            <a:endParaRPr/>
          </a:p>
        </p:txBody>
      </p:sp>
      <p:sp>
        <p:nvSpPr>
          <p:cNvPr id="5766" name="Google Shape;5766;p76"/>
          <p:cNvSpPr txBox="1"/>
          <p:nvPr>
            <p:ph idx="2" type="title"/>
          </p:nvPr>
        </p:nvSpPr>
        <p:spPr>
          <a:xfrm>
            <a:off x="4114800" y="2905381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grpSp>
        <p:nvGrpSpPr>
          <p:cNvPr id="5767" name="Google Shape;5767;p76"/>
          <p:cNvGrpSpPr/>
          <p:nvPr/>
        </p:nvGrpSpPr>
        <p:grpSpPr>
          <a:xfrm>
            <a:off x="1294055" y="3197438"/>
            <a:ext cx="665236" cy="1946062"/>
            <a:chOff x="8991157" y="-2384450"/>
            <a:chExt cx="665236" cy="1946062"/>
          </a:xfrm>
        </p:grpSpPr>
        <p:sp>
          <p:nvSpPr>
            <p:cNvPr id="5768" name="Google Shape;5768;p76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76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76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76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76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76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76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76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76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76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76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76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76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76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76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76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76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76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76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76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76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76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76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76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76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76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76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76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6" name="Google Shape;5796;p76"/>
          <p:cNvGrpSpPr/>
          <p:nvPr/>
        </p:nvGrpSpPr>
        <p:grpSpPr>
          <a:xfrm>
            <a:off x="7365719" y="1624628"/>
            <a:ext cx="1143167" cy="451268"/>
            <a:chOff x="5454775" y="-1447800"/>
            <a:chExt cx="3232025" cy="1275850"/>
          </a:xfrm>
        </p:grpSpPr>
        <p:sp>
          <p:nvSpPr>
            <p:cNvPr id="5797" name="Google Shape;5797;p76"/>
            <p:cNvSpPr/>
            <p:nvPr/>
          </p:nvSpPr>
          <p:spPr>
            <a:xfrm>
              <a:off x="6602150" y="-685750"/>
              <a:ext cx="252600" cy="513800"/>
            </a:xfrm>
            <a:custGeom>
              <a:rect b="b" l="l" r="r" t="t"/>
              <a:pathLst>
                <a:path extrusionOk="0" h="20552" w="10104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76"/>
            <p:cNvSpPr/>
            <p:nvPr/>
          </p:nvSpPr>
          <p:spPr>
            <a:xfrm>
              <a:off x="6602150" y="-685750"/>
              <a:ext cx="252600" cy="513800"/>
            </a:xfrm>
            <a:custGeom>
              <a:rect b="b" l="l" r="r" t="t"/>
              <a:pathLst>
                <a:path extrusionOk="0" h="20552" w="10104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76"/>
            <p:cNvSpPr/>
            <p:nvPr/>
          </p:nvSpPr>
          <p:spPr>
            <a:xfrm>
              <a:off x="7163750" y="-1223175"/>
              <a:ext cx="698675" cy="294000"/>
            </a:xfrm>
            <a:custGeom>
              <a:rect b="b" l="l" r="r" t="t"/>
              <a:pathLst>
                <a:path extrusionOk="0" h="11760" w="27947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76"/>
            <p:cNvSpPr/>
            <p:nvPr/>
          </p:nvSpPr>
          <p:spPr>
            <a:xfrm>
              <a:off x="7163750" y="-1223175"/>
              <a:ext cx="698675" cy="294000"/>
            </a:xfrm>
            <a:custGeom>
              <a:rect b="b" l="l" r="r" t="t"/>
              <a:pathLst>
                <a:path extrusionOk="0" h="11760" w="27947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76"/>
            <p:cNvSpPr/>
            <p:nvPr/>
          </p:nvSpPr>
          <p:spPr>
            <a:xfrm>
              <a:off x="7169125" y="-1359675"/>
              <a:ext cx="489075" cy="148350"/>
            </a:xfrm>
            <a:custGeom>
              <a:rect b="b" l="l" r="r" t="t"/>
              <a:pathLst>
                <a:path extrusionOk="0" h="5934" w="19563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76"/>
            <p:cNvSpPr/>
            <p:nvPr/>
          </p:nvSpPr>
          <p:spPr>
            <a:xfrm>
              <a:off x="6634925" y="-1230150"/>
              <a:ext cx="489075" cy="148350"/>
            </a:xfrm>
            <a:custGeom>
              <a:rect b="b" l="l" r="r" t="t"/>
              <a:pathLst>
                <a:path extrusionOk="0" h="5934" w="19563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76"/>
            <p:cNvSpPr/>
            <p:nvPr/>
          </p:nvSpPr>
          <p:spPr>
            <a:xfrm>
              <a:off x="7169125" y="-1317750"/>
              <a:ext cx="489075" cy="106425"/>
            </a:xfrm>
            <a:custGeom>
              <a:rect b="b" l="l" r="r" t="t"/>
              <a:pathLst>
                <a:path extrusionOk="0" h="4257" w="19563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76"/>
            <p:cNvSpPr/>
            <p:nvPr/>
          </p:nvSpPr>
          <p:spPr>
            <a:xfrm>
              <a:off x="6637075" y="-1200600"/>
              <a:ext cx="486925" cy="98375"/>
            </a:xfrm>
            <a:custGeom>
              <a:rect b="b" l="l" r="r" t="t"/>
              <a:pathLst>
                <a:path extrusionOk="0" h="3935" w="19477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76"/>
            <p:cNvSpPr/>
            <p:nvPr/>
          </p:nvSpPr>
          <p:spPr>
            <a:xfrm>
              <a:off x="6059900" y="-765300"/>
              <a:ext cx="419750" cy="224125"/>
            </a:xfrm>
            <a:custGeom>
              <a:rect b="b" l="l" r="r" t="t"/>
              <a:pathLst>
                <a:path extrusionOk="0" h="8965" w="1679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76"/>
            <p:cNvSpPr/>
            <p:nvPr/>
          </p:nvSpPr>
          <p:spPr>
            <a:xfrm>
              <a:off x="6124925" y="-528300"/>
              <a:ext cx="420275" cy="223600"/>
            </a:xfrm>
            <a:custGeom>
              <a:rect b="b" l="l" r="r" t="t"/>
              <a:pathLst>
                <a:path extrusionOk="0" h="8944" w="16811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76"/>
            <p:cNvSpPr/>
            <p:nvPr/>
          </p:nvSpPr>
          <p:spPr>
            <a:xfrm>
              <a:off x="6188875" y="-758850"/>
              <a:ext cx="290775" cy="217675"/>
            </a:xfrm>
            <a:custGeom>
              <a:rect b="b" l="l" r="r" t="t"/>
              <a:pathLst>
                <a:path extrusionOk="0" h="8707" w="11631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76"/>
            <p:cNvSpPr/>
            <p:nvPr/>
          </p:nvSpPr>
          <p:spPr>
            <a:xfrm>
              <a:off x="6298500" y="-511625"/>
              <a:ext cx="246700" cy="206925"/>
            </a:xfrm>
            <a:custGeom>
              <a:rect b="b" l="l" r="r" t="t"/>
              <a:pathLst>
                <a:path extrusionOk="0" h="8277" w="9868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76"/>
            <p:cNvSpPr/>
            <p:nvPr/>
          </p:nvSpPr>
          <p:spPr>
            <a:xfrm>
              <a:off x="7983850" y="-790550"/>
              <a:ext cx="702950" cy="257450"/>
            </a:xfrm>
            <a:custGeom>
              <a:rect b="b" l="l" r="r" t="t"/>
              <a:pathLst>
                <a:path extrusionOk="0" h="10298" w="28118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76"/>
            <p:cNvSpPr/>
            <p:nvPr/>
          </p:nvSpPr>
          <p:spPr>
            <a:xfrm>
              <a:off x="7983850" y="-790550"/>
              <a:ext cx="702950" cy="257450"/>
            </a:xfrm>
            <a:custGeom>
              <a:rect b="b" l="l" r="r" t="t"/>
              <a:pathLst>
                <a:path extrusionOk="0" fill="none" h="10298" w="28118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76"/>
            <p:cNvSpPr/>
            <p:nvPr/>
          </p:nvSpPr>
          <p:spPr>
            <a:xfrm>
              <a:off x="5454775" y="-1404825"/>
              <a:ext cx="2837025" cy="933525"/>
            </a:xfrm>
            <a:custGeom>
              <a:rect b="b" l="l" r="r" t="t"/>
              <a:pathLst>
                <a:path extrusionOk="0" h="37341" w="113481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76"/>
            <p:cNvSpPr/>
            <p:nvPr/>
          </p:nvSpPr>
          <p:spPr>
            <a:xfrm>
              <a:off x="5454775" y="-1404825"/>
              <a:ext cx="2837025" cy="933525"/>
            </a:xfrm>
            <a:custGeom>
              <a:rect b="b" l="l" r="r" t="t"/>
              <a:pathLst>
                <a:path extrusionOk="0" fill="none" h="37341" w="113481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76"/>
            <p:cNvSpPr/>
            <p:nvPr/>
          </p:nvSpPr>
          <p:spPr>
            <a:xfrm>
              <a:off x="7617325" y="-1163525"/>
              <a:ext cx="835175" cy="557325"/>
            </a:xfrm>
            <a:custGeom>
              <a:rect b="b" l="l" r="r" t="t"/>
              <a:pathLst>
                <a:path extrusionOk="0" h="22293" w="33407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76"/>
            <p:cNvSpPr/>
            <p:nvPr/>
          </p:nvSpPr>
          <p:spPr>
            <a:xfrm>
              <a:off x="6672000" y="-1447800"/>
              <a:ext cx="1656900" cy="461650"/>
            </a:xfrm>
            <a:custGeom>
              <a:rect b="b" l="l" r="r" t="t"/>
              <a:pathLst>
                <a:path extrusionOk="0" h="18466" w="66276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76"/>
            <p:cNvSpPr/>
            <p:nvPr/>
          </p:nvSpPr>
          <p:spPr>
            <a:xfrm>
              <a:off x="5536975" y="-1344100"/>
              <a:ext cx="50550" cy="59700"/>
            </a:xfrm>
            <a:custGeom>
              <a:rect b="b" l="l" r="r" t="t"/>
              <a:pathLst>
                <a:path extrusionOk="0" h="2388" w="2022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76"/>
            <p:cNvSpPr/>
            <p:nvPr/>
          </p:nvSpPr>
          <p:spPr>
            <a:xfrm>
              <a:off x="5628875" y="-1247350"/>
              <a:ext cx="51625" cy="93000"/>
            </a:xfrm>
            <a:custGeom>
              <a:rect b="b" l="l" r="r" t="t"/>
              <a:pathLst>
                <a:path extrusionOk="0" h="3720" w="2065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76"/>
            <p:cNvSpPr/>
            <p:nvPr/>
          </p:nvSpPr>
          <p:spPr>
            <a:xfrm>
              <a:off x="5628875" y="-1247350"/>
              <a:ext cx="51625" cy="93000"/>
            </a:xfrm>
            <a:custGeom>
              <a:rect b="b" l="l" r="r" t="t"/>
              <a:pathLst>
                <a:path extrusionOk="0" fill="none" h="3720" w="2065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76"/>
            <p:cNvSpPr/>
            <p:nvPr/>
          </p:nvSpPr>
          <p:spPr>
            <a:xfrm>
              <a:off x="5701975" y="-1192550"/>
              <a:ext cx="23125" cy="27450"/>
            </a:xfrm>
            <a:custGeom>
              <a:rect b="b" l="l" r="r" t="t"/>
              <a:pathLst>
                <a:path extrusionOk="0" h="1098" w="925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76"/>
            <p:cNvSpPr/>
            <p:nvPr/>
          </p:nvSpPr>
          <p:spPr>
            <a:xfrm>
              <a:off x="5701975" y="-1192550"/>
              <a:ext cx="23125" cy="27450"/>
            </a:xfrm>
            <a:custGeom>
              <a:rect b="b" l="l" r="r" t="t"/>
              <a:pathLst>
                <a:path extrusionOk="0" fill="none" h="1098" w="925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76"/>
            <p:cNvSpPr/>
            <p:nvPr/>
          </p:nvSpPr>
          <p:spPr>
            <a:xfrm>
              <a:off x="5730450" y="-1181800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76"/>
            <p:cNvSpPr/>
            <p:nvPr/>
          </p:nvSpPr>
          <p:spPr>
            <a:xfrm>
              <a:off x="5730450" y="-1181800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76"/>
            <p:cNvSpPr/>
            <p:nvPr/>
          </p:nvSpPr>
          <p:spPr>
            <a:xfrm>
              <a:off x="5758950" y="-1170500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76"/>
            <p:cNvSpPr/>
            <p:nvPr/>
          </p:nvSpPr>
          <p:spPr>
            <a:xfrm>
              <a:off x="5758950" y="-1170500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76"/>
            <p:cNvSpPr/>
            <p:nvPr/>
          </p:nvSpPr>
          <p:spPr>
            <a:xfrm>
              <a:off x="5787425" y="-11597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76"/>
            <p:cNvSpPr/>
            <p:nvPr/>
          </p:nvSpPr>
          <p:spPr>
            <a:xfrm>
              <a:off x="5787425" y="-11597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76"/>
            <p:cNvSpPr/>
            <p:nvPr/>
          </p:nvSpPr>
          <p:spPr>
            <a:xfrm>
              <a:off x="5815900" y="-11484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76"/>
            <p:cNvSpPr/>
            <p:nvPr/>
          </p:nvSpPr>
          <p:spPr>
            <a:xfrm>
              <a:off x="5815900" y="-11484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76"/>
            <p:cNvSpPr/>
            <p:nvPr/>
          </p:nvSpPr>
          <p:spPr>
            <a:xfrm>
              <a:off x="5844400" y="-11377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76"/>
            <p:cNvSpPr/>
            <p:nvPr/>
          </p:nvSpPr>
          <p:spPr>
            <a:xfrm>
              <a:off x="5844400" y="-11377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76"/>
            <p:cNvSpPr/>
            <p:nvPr/>
          </p:nvSpPr>
          <p:spPr>
            <a:xfrm>
              <a:off x="5872875" y="-112642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76"/>
            <p:cNvSpPr/>
            <p:nvPr/>
          </p:nvSpPr>
          <p:spPr>
            <a:xfrm>
              <a:off x="5872875" y="-112642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76"/>
            <p:cNvSpPr/>
            <p:nvPr/>
          </p:nvSpPr>
          <p:spPr>
            <a:xfrm>
              <a:off x="5901350" y="-1115700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76"/>
            <p:cNvSpPr/>
            <p:nvPr/>
          </p:nvSpPr>
          <p:spPr>
            <a:xfrm>
              <a:off x="5901350" y="-1115700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4" name="Google Shape;5834;p76"/>
            <p:cNvSpPr/>
            <p:nvPr/>
          </p:nvSpPr>
          <p:spPr>
            <a:xfrm>
              <a:off x="5929850" y="-1104950"/>
              <a:ext cx="22575" cy="27450"/>
            </a:xfrm>
            <a:custGeom>
              <a:rect b="b" l="l" r="r" t="t"/>
              <a:pathLst>
                <a:path extrusionOk="0" h="1098" w="903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5" name="Google Shape;5835;p76"/>
            <p:cNvSpPr/>
            <p:nvPr/>
          </p:nvSpPr>
          <p:spPr>
            <a:xfrm>
              <a:off x="5929850" y="-1104950"/>
              <a:ext cx="22575" cy="27450"/>
            </a:xfrm>
            <a:custGeom>
              <a:rect b="b" l="l" r="r" t="t"/>
              <a:pathLst>
                <a:path extrusionOk="0" fill="none" h="1098" w="903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6" name="Google Shape;5836;p76"/>
            <p:cNvSpPr/>
            <p:nvPr/>
          </p:nvSpPr>
          <p:spPr>
            <a:xfrm>
              <a:off x="5957775" y="-1093650"/>
              <a:ext cx="23150" cy="26900"/>
            </a:xfrm>
            <a:custGeom>
              <a:rect b="b" l="l" r="r" t="t"/>
              <a:pathLst>
                <a:path extrusionOk="0" h="1076" w="926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7" name="Google Shape;5837;p76"/>
            <p:cNvSpPr/>
            <p:nvPr/>
          </p:nvSpPr>
          <p:spPr>
            <a:xfrm>
              <a:off x="5957775" y="-1093650"/>
              <a:ext cx="23150" cy="26900"/>
            </a:xfrm>
            <a:custGeom>
              <a:rect b="b" l="l" r="r" t="t"/>
              <a:pathLst>
                <a:path extrusionOk="0" fill="none" h="1076" w="926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8" name="Google Shape;5838;p76"/>
            <p:cNvSpPr/>
            <p:nvPr/>
          </p:nvSpPr>
          <p:spPr>
            <a:xfrm>
              <a:off x="5986275" y="-108290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9" name="Google Shape;5839;p76"/>
            <p:cNvSpPr/>
            <p:nvPr/>
          </p:nvSpPr>
          <p:spPr>
            <a:xfrm>
              <a:off x="5986275" y="-108290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0" name="Google Shape;5840;p76"/>
            <p:cNvSpPr/>
            <p:nvPr/>
          </p:nvSpPr>
          <p:spPr>
            <a:xfrm>
              <a:off x="6014750" y="-10716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1" name="Google Shape;5841;p76"/>
            <p:cNvSpPr/>
            <p:nvPr/>
          </p:nvSpPr>
          <p:spPr>
            <a:xfrm>
              <a:off x="6014750" y="-10716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2" name="Google Shape;5842;p76"/>
            <p:cNvSpPr/>
            <p:nvPr/>
          </p:nvSpPr>
          <p:spPr>
            <a:xfrm>
              <a:off x="6043225" y="-1060875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3" name="Google Shape;5843;p76"/>
            <p:cNvSpPr/>
            <p:nvPr/>
          </p:nvSpPr>
          <p:spPr>
            <a:xfrm>
              <a:off x="6043225" y="-1060875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4" name="Google Shape;5844;p76"/>
            <p:cNvSpPr/>
            <p:nvPr/>
          </p:nvSpPr>
          <p:spPr>
            <a:xfrm>
              <a:off x="6169000" y="-1031850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5" name="Google Shape;5845;p76"/>
            <p:cNvSpPr/>
            <p:nvPr/>
          </p:nvSpPr>
          <p:spPr>
            <a:xfrm>
              <a:off x="6169000" y="-1031850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6" name="Google Shape;5846;p76"/>
            <p:cNvSpPr/>
            <p:nvPr/>
          </p:nvSpPr>
          <p:spPr>
            <a:xfrm>
              <a:off x="6197475" y="-102110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7" name="Google Shape;5847;p76"/>
            <p:cNvSpPr/>
            <p:nvPr/>
          </p:nvSpPr>
          <p:spPr>
            <a:xfrm>
              <a:off x="6197475" y="-102110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8" name="Google Shape;5848;p76"/>
            <p:cNvSpPr/>
            <p:nvPr/>
          </p:nvSpPr>
          <p:spPr>
            <a:xfrm>
              <a:off x="6225950" y="-10098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9" name="Google Shape;5849;p76"/>
            <p:cNvSpPr/>
            <p:nvPr/>
          </p:nvSpPr>
          <p:spPr>
            <a:xfrm>
              <a:off x="6225950" y="-10098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0" name="Google Shape;5850;p76"/>
            <p:cNvSpPr/>
            <p:nvPr/>
          </p:nvSpPr>
          <p:spPr>
            <a:xfrm>
              <a:off x="6254450" y="-999075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1" name="Google Shape;5851;p76"/>
            <p:cNvSpPr/>
            <p:nvPr/>
          </p:nvSpPr>
          <p:spPr>
            <a:xfrm>
              <a:off x="6254450" y="-999075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2" name="Google Shape;5852;p76"/>
            <p:cNvSpPr/>
            <p:nvPr/>
          </p:nvSpPr>
          <p:spPr>
            <a:xfrm>
              <a:off x="6282375" y="-988325"/>
              <a:ext cx="23150" cy="27450"/>
            </a:xfrm>
            <a:custGeom>
              <a:rect b="b" l="l" r="r" t="t"/>
              <a:pathLst>
                <a:path extrusionOk="0" h="1098" w="926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3" name="Google Shape;5853;p76"/>
            <p:cNvSpPr/>
            <p:nvPr/>
          </p:nvSpPr>
          <p:spPr>
            <a:xfrm>
              <a:off x="6282375" y="-988325"/>
              <a:ext cx="23150" cy="27450"/>
            </a:xfrm>
            <a:custGeom>
              <a:rect b="b" l="l" r="r" t="t"/>
              <a:pathLst>
                <a:path extrusionOk="0" fill="none" h="1098" w="926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4" name="Google Shape;5854;p76"/>
            <p:cNvSpPr/>
            <p:nvPr/>
          </p:nvSpPr>
          <p:spPr>
            <a:xfrm>
              <a:off x="6310875" y="-97702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5" name="Google Shape;5855;p76"/>
            <p:cNvSpPr/>
            <p:nvPr/>
          </p:nvSpPr>
          <p:spPr>
            <a:xfrm>
              <a:off x="6310875" y="-97702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6" name="Google Shape;5856;p76"/>
            <p:cNvSpPr/>
            <p:nvPr/>
          </p:nvSpPr>
          <p:spPr>
            <a:xfrm>
              <a:off x="6339350" y="-966275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7" name="Google Shape;5857;p76"/>
            <p:cNvSpPr/>
            <p:nvPr/>
          </p:nvSpPr>
          <p:spPr>
            <a:xfrm>
              <a:off x="6339350" y="-966275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8" name="Google Shape;5858;p76"/>
            <p:cNvSpPr/>
            <p:nvPr/>
          </p:nvSpPr>
          <p:spPr>
            <a:xfrm>
              <a:off x="6367825" y="-95500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9" name="Google Shape;5859;p76"/>
            <p:cNvSpPr/>
            <p:nvPr/>
          </p:nvSpPr>
          <p:spPr>
            <a:xfrm>
              <a:off x="6367825" y="-95500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0" name="Google Shape;5860;p76"/>
            <p:cNvSpPr/>
            <p:nvPr/>
          </p:nvSpPr>
          <p:spPr>
            <a:xfrm>
              <a:off x="6396325" y="-9442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1" name="Google Shape;5861;p76"/>
            <p:cNvSpPr/>
            <p:nvPr/>
          </p:nvSpPr>
          <p:spPr>
            <a:xfrm>
              <a:off x="6396325" y="-9442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2" name="Google Shape;5862;p76"/>
            <p:cNvSpPr/>
            <p:nvPr/>
          </p:nvSpPr>
          <p:spPr>
            <a:xfrm>
              <a:off x="6424800" y="-9329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3" name="Google Shape;5863;p76"/>
            <p:cNvSpPr/>
            <p:nvPr/>
          </p:nvSpPr>
          <p:spPr>
            <a:xfrm>
              <a:off x="6424800" y="-9329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4" name="Google Shape;5864;p76"/>
            <p:cNvSpPr/>
            <p:nvPr/>
          </p:nvSpPr>
          <p:spPr>
            <a:xfrm>
              <a:off x="6453275" y="-9222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5" name="Google Shape;5865;p76"/>
            <p:cNvSpPr/>
            <p:nvPr/>
          </p:nvSpPr>
          <p:spPr>
            <a:xfrm>
              <a:off x="6453275" y="-9222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6" name="Google Shape;5866;p76"/>
            <p:cNvSpPr/>
            <p:nvPr/>
          </p:nvSpPr>
          <p:spPr>
            <a:xfrm>
              <a:off x="6481775" y="-9114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7" name="Google Shape;5867;p76"/>
            <p:cNvSpPr/>
            <p:nvPr/>
          </p:nvSpPr>
          <p:spPr>
            <a:xfrm>
              <a:off x="6481775" y="-9114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8" name="Google Shape;5868;p76"/>
            <p:cNvSpPr/>
            <p:nvPr/>
          </p:nvSpPr>
          <p:spPr>
            <a:xfrm>
              <a:off x="6510250" y="-90017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9" name="Google Shape;5869;p76"/>
            <p:cNvSpPr/>
            <p:nvPr/>
          </p:nvSpPr>
          <p:spPr>
            <a:xfrm>
              <a:off x="6510250" y="-90017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76"/>
            <p:cNvSpPr/>
            <p:nvPr/>
          </p:nvSpPr>
          <p:spPr>
            <a:xfrm>
              <a:off x="6654825" y="-851825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76"/>
            <p:cNvSpPr/>
            <p:nvPr/>
          </p:nvSpPr>
          <p:spPr>
            <a:xfrm>
              <a:off x="6654825" y="-851825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76"/>
            <p:cNvSpPr/>
            <p:nvPr/>
          </p:nvSpPr>
          <p:spPr>
            <a:xfrm>
              <a:off x="6683300" y="-8410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76"/>
            <p:cNvSpPr/>
            <p:nvPr/>
          </p:nvSpPr>
          <p:spPr>
            <a:xfrm>
              <a:off x="6683300" y="-8410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76"/>
            <p:cNvSpPr/>
            <p:nvPr/>
          </p:nvSpPr>
          <p:spPr>
            <a:xfrm>
              <a:off x="6711775" y="-8303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76"/>
            <p:cNvSpPr/>
            <p:nvPr/>
          </p:nvSpPr>
          <p:spPr>
            <a:xfrm>
              <a:off x="6711775" y="-8303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76"/>
            <p:cNvSpPr/>
            <p:nvPr/>
          </p:nvSpPr>
          <p:spPr>
            <a:xfrm>
              <a:off x="6740275" y="-819025"/>
              <a:ext cx="22575" cy="26875"/>
            </a:xfrm>
            <a:custGeom>
              <a:rect b="b" l="l" r="r" t="t"/>
              <a:pathLst>
                <a:path extrusionOk="0" h="1075" w="903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76"/>
            <p:cNvSpPr/>
            <p:nvPr/>
          </p:nvSpPr>
          <p:spPr>
            <a:xfrm>
              <a:off x="6740275" y="-819025"/>
              <a:ext cx="22575" cy="26875"/>
            </a:xfrm>
            <a:custGeom>
              <a:rect b="b" l="l" r="r" t="t"/>
              <a:pathLst>
                <a:path extrusionOk="0" fill="none" h="1075" w="903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8" name="Google Shape;5878;p76"/>
            <p:cNvSpPr/>
            <p:nvPr/>
          </p:nvSpPr>
          <p:spPr>
            <a:xfrm>
              <a:off x="6768200" y="-808275"/>
              <a:ext cx="23150" cy="27425"/>
            </a:xfrm>
            <a:custGeom>
              <a:rect b="b" l="l" r="r" t="t"/>
              <a:pathLst>
                <a:path extrusionOk="0" h="1097" w="926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9" name="Google Shape;5879;p76"/>
            <p:cNvSpPr/>
            <p:nvPr/>
          </p:nvSpPr>
          <p:spPr>
            <a:xfrm>
              <a:off x="6768200" y="-808275"/>
              <a:ext cx="23150" cy="27425"/>
            </a:xfrm>
            <a:custGeom>
              <a:rect b="b" l="l" r="r" t="t"/>
              <a:pathLst>
                <a:path extrusionOk="0" fill="none" h="1097" w="926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0" name="Google Shape;5880;p76"/>
            <p:cNvSpPr/>
            <p:nvPr/>
          </p:nvSpPr>
          <p:spPr>
            <a:xfrm>
              <a:off x="6796700" y="-79700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1" name="Google Shape;5881;p76"/>
            <p:cNvSpPr/>
            <p:nvPr/>
          </p:nvSpPr>
          <p:spPr>
            <a:xfrm>
              <a:off x="6796700" y="-79700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2" name="Google Shape;5882;p76"/>
            <p:cNvSpPr/>
            <p:nvPr/>
          </p:nvSpPr>
          <p:spPr>
            <a:xfrm>
              <a:off x="6825175" y="-7862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3" name="Google Shape;5883;p76"/>
            <p:cNvSpPr/>
            <p:nvPr/>
          </p:nvSpPr>
          <p:spPr>
            <a:xfrm>
              <a:off x="6825175" y="-7862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4" name="Google Shape;5884;p76"/>
            <p:cNvSpPr/>
            <p:nvPr/>
          </p:nvSpPr>
          <p:spPr>
            <a:xfrm>
              <a:off x="6853650" y="-7749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5" name="Google Shape;5885;p76"/>
            <p:cNvSpPr/>
            <p:nvPr/>
          </p:nvSpPr>
          <p:spPr>
            <a:xfrm>
              <a:off x="6853650" y="-7749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6" name="Google Shape;5886;p76"/>
            <p:cNvSpPr/>
            <p:nvPr/>
          </p:nvSpPr>
          <p:spPr>
            <a:xfrm>
              <a:off x="6882150" y="-7642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7" name="Google Shape;5887;p76"/>
            <p:cNvSpPr/>
            <p:nvPr/>
          </p:nvSpPr>
          <p:spPr>
            <a:xfrm>
              <a:off x="6882150" y="-7642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8" name="Google Shape;5888;p76"/>
            <p:cNvSpPr/>
            <p:nvPr/>
          </p:nvSpPr>
          <p:spPr>
            <a:xfrm>
              <a:off x="6910625" y="-7534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9" name="Google Shape;5889;p76"/>
            <p:cNvSpPr/>
            <p:nvPr/>
          </p:nvSpPr>
          <p:spPr>
            <a:xfrm>
              <a:off x="6910625" y="-7534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0" name="Google Shape;5890;p76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1" name="Google Shape;5891;p76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76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76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76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76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76"/>
            <p:cNvSpPr/>
            <p:nvPr/>
          </p:nvSpPr>
          <p:spPr>
            <a:xfrm>
              <a:off x="6103425" y="-1128050"/>
              <a:ext cx="51075" cy="93000"/>
            </a:xfrm>
            <a:custGeom>
              <a:rect b="b" l="l" r="r" t="t"/>
              <a:pathLst>
                <a:path extrusionOk="0" h="3720" w="2043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76"/>
            <p:cNvSpPr/>
            <p:nvPr/>
          </p:nvSpPr>
          <p:spPr>
            <a:xfrm>
              <a:off x="6576350" y="-952325"/>
              <a:ext cx="51625" cy="93000"/>
            </a:xfrm>
            <a:custGeom>
              <a:rect b="b" l="l" r="r" t="t"/>
              <a:pathLst>
                <a:path extrusionOk="0" h="3720" w="2065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76"/>
            <p:cNvSpPr/>
            <p:nvPr/>
          </p:nvSpPr>
          <p:spPr>
            <a:xfrm>
              <a:off x="6576350" y="-952325"/>
              <a:ext cx="51625" cy="93000"/>
            </a:xfrm>
            <a:custGeom>
              <a:rect b="b" l="l" r="r" t="t"/>
              <a:pathLst>
                <a:path extrusionOk="0" fill="none" h="3720" w="2065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76"/>
            <p:cNvSpPr/>
            <p:nvPr/>
          </p:nvSpPr>
          <p:spPr>
            <a:xfrm>
              <a:off x="7394850" y="-1138800"/>
              <a:ext cx="1057650" cy="643850"/>
            </a:xfrm>
            <a:custGeom>
              <a:rect b="b" l="l" r="r" t="t"/>
              <a:pathLst>
                <a:path extrusionOk="0" fill="none" h="25754" w="42306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76"/>
            <p:cNvSpPr/>
            <p:nvPr/>
          </p:nvSpPr>
          <p:spPr>
            <a:xfrm>
              <a:off x="5455300" y="-1260800"/>
              <a:ext cx="550" cy="3800"/>
            </a:xfrm>
            <a:custGeom>
              <a:rect b="b" l="l" r="r" t="t"/>
              <a:pathLst>
                <a:path extrusionOk="0" h="152" w="22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76"/>
            <p:cNvSpPr/>
            <p:nvPr/>
          </p:nvSpPr>
          <p:spPr>
            <a:xfrm>
              <a:off x="5455300" y="-12570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76"/>
            <p:cNvSpPr/>
            <p:nvPr/>
          </p:nvSpPr>
          <p:spPr>
            <a:xfrm>
              <a:off x="5455300" y="-12575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76"/>
            <p:cNvSpPr/>
            <p:nvPr/>
          </p:nvSpPr>
          <p:spPr>
            <a:xfrm>
              <a:off x="5455300" y="-12575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76"/>
            <p:cNvSpPr/>
            <p:nvPr/>
          </p:nvSpPr>
          <p:spPr>
            <a:xfrm>
              <a:off x="5455300" y="-12581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76"/>
            <p:cNvSpPr/>
            <p:nvPr/>
          </p:nvSpPr>
          <p:spPr>
            <a:xfrm>
              <a:off x="5455300" y="-1258650"/>
              <a:ext cx="25" cy="575"/>
            </a:xfrm>
            <a:custGeom>
              <a:rect b="b" l="l" r="r" t="t"/>
              <a:pathLst>
                <a:path extrusionOk="0" fill="none" h="23" w="1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76"/>
            <p:cNvSpPr/>
            <p:nvPr/>
          </p:nvSpPr>
          <p:spPr>
            <a:xfrm>
              <a:off x="5455300" y="-12586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76"/>
            <p:cNvSpPr/>
            <p:nvPr/>
          </p:nvSpPr>
          <p:spPr>
            <a:xfrm>
              <a:off x="5455300" y="-12591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76"/>
            <p:cNvSpPr/>
            <p:nvPr/>
          </p:nvSpPr>
          <p:spPr>
            <a:xfrm>
              <a:off x="5455300" y="-12591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76"/>
            <p:cNvSpPr/>
            <p:nvPr/>
          </p:nvSpPr>
          <p:spPr>
            <a:xfrm>
              <a:off x="5455300" y="-1259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76"/>
            <p:cNvSpPr/>
            <p:nvPr/>
          </p:nvSpPr>
          <p:spPr>
            <a:xfrm>
              <a:off x="5455825" y="-1259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76"/>
            <p:cNvSpPr/>
            <p:nvPr/>
          </p:nvSpPr>
          <p:spPr>
            <a:xfrm>
              <a:off x="5455825" y="-12602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76"/>
            <p:cNvSpPr/>
            <p:nvPr/>
          </p:nvSpPr>
          <p:spPr>
            <a:xfrm>
              <a:off x="5455825" y="-12608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76"/>
            <p:cNvSpPr/>
            <p:nvPr/>
          </p:nvSpPr>
          <p:spPr>
            <a:xfrm>
              <a:off x="5454775" y="-1315075"/>
              <a:ext cx="2213100" cy="815300"/>
            </a:xfrm>
            <a:custGeom>
              <a:rect b="b" l="l" r="r" t="t"/>
              <a:pathLst>
                <a:path extrusionOk="0" h="32612" w="88524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76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76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76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76"/>
            <p:cNvSpPr/>
            <p:nvPr/>
          </p:nvSpPr>
          <p:spPr>
            <a:xfrm>
              <a:off x="5454775" y="-1315075"/>
              <a:ext cx="2213100" cy="815300"/>
            </a:xfrm>
            <a:custGeom>
              <a:rect b="b" l="l" r="r" t="t"/>
              <a:pathLst>
                <a:path extrusionOk="0" fill="none" h="32612" w="88524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76"/>
            <p:cNvSpPr/>
            <p:nvPr/>
          </p:nvSpPr>
          <p:spPr>
            <a:xfrm>
              <a:off x="5628875" y="-1195775"/>
              <a:ext cx="43575" cy="41425"/>
            </a:xfrm>
            <a:custGeom>
              <a:rect b="b" l="l" r="r" t="t"/>
              <a:pathLst>
                <a:path extrusionOk="0" h="1657" w="1743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76"/>
            <p:cNvSpPr/>
            <p:nvPr/>
          </p:nvSpPr>
          <p:spPr>
            <a:xfrm>
              <a:off x="5628875" y="-1195775"/>
              <a:ext cx="43575" cy="41425"/>
            </a:xfrm>
            <a:custGeom>
              <a:rect b="b" l="l" r="r" t="t"/>
              <a:pathLst>
                <a:path extrusionOk="0" fill="none" h="1657" w="1743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76"/>
            <p:cNvSpPr/>
            <p:nvPr/>
          </p:nvSpPr>
          <p:spPr>
            <a:xfrm>
              <a:off x="5703575" y="-1171050"/>
              <a:ext cx="15625" cy="5950"/>
            </a:xfrm>
            <a:custGeom>
              <a:rect b="b" l="l" r="r" t="t"/>
              <a:pathLst>
                <a:path extrusionOk="0" h="238" w="625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76"/>
            <p:cNvSpPr/>
            <p:nvPr/>
          </p:nvSpPr>
          <p:spPr>
            <a:xfrm>
              <a:off x="5703575" y="-1171050"/>
              <a:ext cx="15625" cy="5950"/>
            </a:xfrm>
            <a:custGeom>
              <a:rect b="b" l="l" r="r" t="t"/>
              <a:pathLst>
                <a:path extrusionOk="0" fill="none" h="238" w="625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76"/>
            <p:cNvSpPr/>
            <p:nvPr/>
          </p:nvSpPr>
          <p:spPr>
            <a:xfrm>
              <a:off x="5731000" y="-1161375"/>
              <a:ext cx="17750" cy="7025"/>
            </a:xfrm>
            <a:custGeom>
              <a:rect b="b" l="l" r="r" t="t"/>
              <a:pathLst>
                <a:path extrusionOk="0" h="281" w="71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76"/>
            <p:cNvSpPr/>
            <p:nvPr/>
          </p:nvSpPr>
          <p:spPr>
            <a:xfrm>
              <a:off x="5731000" y="-1161375"/>
              <a:ext cx="17750" cy="7025"/>
            </a:xfrm>
            <a:custGeom>
              <a:rect b="b" l="l" r="r" t="t"/>
              <a:pathLst>
                <a:path extrusionOk="0" fill="none" h="281" w="71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76"/>
            <p:cNvSpPr/>
            <p:nvPr/>
          </p:nvSpPr>
          <p:spPr>
            <a:xfrm>
              <a:off x="5758950" y="-1151700"/>
              <a:ext cx="19350" cy="8100"/>
            </a:xfrm>
            <a:custGeom>
              <a:rect b="b" l="l" r="r" t="t"/>
              <a:pathLst>
                <a:path extrusionOk="0" h="324" w="774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76"/>
            <p:cNvSpPr/>
            <p:nvPr/>
          </p:nvSpPr>
          <p:spPr>
            <a:xfrm>
              <a:off x="5758950" y="-1151700"/>
              <a:ext cx="19350" cy="8100"/>
            </a:xfrm>
            <a:custGeom>
              <a:rect b="b" l="l" r="r" t="t"/>
              <a:pathLst>
                <a:path extrusionOk="0" fill="none" h="324" w="774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76"/>
            <p:cNvSpPr/>
            <p:nvPr/>
          </p:nvSpPr>
          <p:spPr>
            <a:xfrm>
              <a:off x="5787425" y="-1142025"/>
              <a:ext cx="19900" cy="9700"/>
            </a:xfrm>
            <a:custGeom>
              <a:rect b="b" l="l" r="r" t="t"/>
              <a:pathLst>
                <a:path extrusionOk="0" h="388" w="796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76"/>
            <p:cNvSpPr/>
            <p:nvPr/>
          </p:nvSpPr>
          <p:spPr>
            <a:xfrm>
              <a:off x="5787425" y="-1142025"/>
              <a:ext cx="19900" cy="9700"/>
            </a:xfrm>
            <a:custGeom>
              <a:rect b="b" l="l" r="r" t="t"/>
              <a:pathLst>
                <a:path extrusionOk="0" fill="none" h="388" w="796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76"/>
            <p:cNvSpPr/>
            <p:nvPr/>
          </p:nvSpPr>
          <p:spPr>
            <a:xfrm>
              <a:off x="5815900" y="-1131800"/>
              <a:ext cx="20450" cy="10225"/>
            </a:xfrm>
            <a:custGeom>
              <a:rect b="b" l="l" r="r" t="t"/>
              <a:pathLst>
                <a:path extrusionOk="0" h="409" w="818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76"/>
            <p:cNvSpPr/>
            <p:nvPr/>
          </p:nvSpPr>
          <p:spPr>
            <a:xfrm>
              <a:off x="5815900" y="-1131800"/>
              <a:ext cx="20450" cy="10225"/>
            </a:xfrm>
            <a:custGeom>
              <a:rect b="b" l="l" r="r" t="t"/>
              <a:pathLst>
                <a:path extrusionOk="0" fill="none" h="409" w="818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76"/>
            <p:cNvSpPr/>
            <p:nvPr/>
          </p:nvSpPr>
          <p:spPr>
            <a:xfrm>
              <a:off x="5844400" y="-1122125"/>
              <a:ext cx="20425" cy="11825"/>
            </a:xfrm>
            <a:custGeom>
              <a:rect b="b" l="l" r="r" t="t"/>
              <a:pathLst>
                <a:path extrusionOk="0" h="473" w="817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76"/>
            <p:cNvSpPr/>
            <p:nvPr/>
          </p:nvSpPr>
          <p:spPr>
            <a:xfrm>
              <a:off x="5844400" y="-1122125"/>
              <a:ext cx="20425" cy="11825"/>
            </a:xfrm>
            <a:custGeom>
              <a:rect b="b" l="l" r="r" t="t"/>
              <a:pathLst>
                <a:path extrusionOk="0" fill="none" h="473" w="817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76"/>
            <p:cNvSpPr/>
            <p:nvPr/>
          </p:nvSpPr>
          <p:spPr>
            <a:xfrm>
              <a:off x="5872875" y="-1112475"/>
              <a:ext cx="20450" cy="12925"/>
            </a:xfrm>
            <a:custGeom>
              <a:rect b="b" l="l" r="r" t="t"/>
              <a:pathLst>
                <a:path extrusionOk="0" h="517" w="818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76"/>
            <p:cNvSpPr/>
            <p:nvPr/>
          </p:nvSpPr>
          <p:spPr>
            <a:xfrm>
              <a:off x="5872875" y="-1112475"/>
              <a:ext cx="20450" cy="12925"/>
            </a:xfrm>
            <a:custGeom>
              <a:rect b="b" l="l" r="r" t="t"/>
              <a:pathLst>
                <a:path extrusionOk="0" fill="none" h="517" w="818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76"/>
            <p:cNvSpPr/>
            <p:nvPr/>
          </p:nvSpPr>
          <p:spPr>
            <a:xfrm>
              <a:off x="5901350" y="-1102250"/>
              <a:ext cx="20450" cy="14000"/>
            </a:xfrm>
            <a:custGeom>
              <a:rect b="b" l="l" r="r" t="t"/>
              <a:pathLst>
                <a:path extrusionOk="0" h="560" w="818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76"/>
            <p:cNvSpPr/>
            <p:nvPr/>
          </p:nvSpPr>
          <p:spPr>
            <a:xfrm>
              <a:off x="5901350" y="-1102250"/>
              <a:ext cx="20450" cy="14000"/>
            </a:xfrm>
            <a:custGeom>
              <a:rect b="b" l="l" r="r" t="t"/>
              <a:pathLst>
                <a:path extrusionOk="0" fill="none" h="560" w="818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76"/>
            <p:cNvSpPr/>
            <p:nvPr/>
          </p:nvSpPr>
          <p:spPr>
            <a:xfrm>
              <a:off x="5929850" y="-1092575"/>
              <a:ext cx="20975" cy="15075"/>
            </a:xfrm>
            <a:custGeom>
              <a:rect b="b" l="l" r="r" t="t"/>
              <a:pathLst>
                <a:path extrusionOk="0" h="603" w="839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76"/>
            <p:cNvSpPr/>
            <p:nvPr/>
          </p:nvSpPr>
          <p:spPr>
            <a:xfrm>
              <a:off x="5929850" y="-1092575"/>
              <a:ext cx="20975" cy="15075"/>
            </a:xfrm>
            <a:custGeom>
              <a:rect b="b" l="l" r="r" t="t"/>
              <a:pathLst>
                <a:path extrusionOk="0" fill="none" h="603" w="839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76"/>
            <p:cNvSpPr/>
            <p:nvPr/>
          </p:nvSpPr>
          <p:spPr>
            <a:xfrm>
              <a:off x="5957775" y="-1082900"/>
              <a:ext cx="21525" cy="16150"/>
            </a:xfrm>
            <a:custGeom>
              <a:rect b="b" l="l" r="r" t="t"/>
              <a:pathLst>
                <a:path extrusionOk="0" h="646" w="861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76"/>
            <p:cNvSpPr/>
            <p:nvPr/>
          </p:nvSpPr>
          <p:spPr>
            <a:xfrm>
              <a:off x="5957775" y="-1082900"/>
              <a:ext cx="21525" cy="16150"/>
            </a:xfrm>
            <a:custGeom>
              <a:rect b="b" l="l" r="r" t="t"/>
              <a:pathLst>
                <a:path extrusionOk="0" fill="none" h="646" w="861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76"/>
            <p:cNvSpPr/>
            <p:nvPr/>
          </p:nvSpPr>
          <p:spPr>
            <a:xfrm>
              <a:off x="5986275" y="-1072700"/>
              <a:ext cx="21525" cy="17225"/>
            </a:xfrm>
            <a:custGeom>
              <a:rect b="b" l="l" r="r" t="t"/>
              <a:pathLst>
                <a:path extrusionOk="0" h="689" w="861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76"/>
            <p:cNvSpPr/>
            <p:nvPr/>
          </p:nvSpPr>
          <p:spPr>
            <a:xfrm>
              <a:off x="5986275" y="-1072700"/>
              <a:ext cx="21525" cy="17225"/>
            </a:xfrm>
            <a:custGeom>
              <a:rect b="b" l="l" r="r" t="t"/>
              <a:pathLst>
                <a:path extrusionOk="0" fill="none" h="689" w="861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76"/>
            <p:cNvSpPr/>
            <p:nvPr/>
          </p:nvSpPr>
          <p:spPr>
            <a:xfrm>
              <a:off x="6014750" y="-1063025"/>
              <a:ext cx="21525" cy="18300"/>
            </a:xfrm>
            <a:custGeom>
              <a:rect b="b" l="l" r="r" t="t"/>
              <a:pathLst>
                <a:path extrusionOk="0" h="732" w="861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76"/>
            <p:cNvSpPr/>
            <p:nvPr/>
          </p:nvSpPr>
          <p:spPr>
            <a:xfrm>
              <a:off x="6014750" y="-1063025"/>
              <a:ext cx="21525" cy="18300"/>
            </a:xfrm>
            <a:custGeom>
              <a:rect b="b" l="l" r="r" t="t"/>
              <a:pathLst>
                <a:path extrusionOk="0" fill="none" h="732" w="861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76"/>
            <p:cNvSpPr/>
            <p:nvPr/>
          </p:nvSpPr>
          <p:spPr>
            <a:xfrm>
              <a:off x="6043225" y="-1053350"/>
              <a:ext cx="21525" cy="19900"/>
            </a:xfrm>
            <a:custGeom>
              <a:rect b="b" l="l" r="r" t="t"/>
              <a:pathLst>
                <a:path extrusionOk="0" h="796" w="861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76"/>
            <p:cNvSpPr/>
            <p:nvPr/>
          </p:nvSpPr>
          <p:spPr>
            <a:xfrm>
              <a:off x="6043225" y="-1053350"/>
              <a:ext cx="21525" cy="19900"/>
            </a:xfrm>
            <a:custGeom>
              <a:rect b="b" l="l" r="r" t="t"/>
              <a:pathLst>
                <a:path extrusionOk="0" fill="none" h="796" w="861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76"/>
            <p:cNvSpPr/>
            <p:nvPr/>
          </p:nvSpPr>
          <p:spPr>
            <a:xfrm>
              <a:off x="6179200" y="-1006600"/>
              <a:ext cx="4850" cy="1650"/>
            </a:xfrm>
            <a:custGeom>
              <a:rect b="b" l="l" r="r" t="t"/>
              <a:pathLst>
                <a:path extrusionOk="0" h="66" w="194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76"/>
            <p:cNvSpPr/>
            <p:nvPr/>
          </p:nvSpPr>
          <p:spPr>
            <a:xfrm>
              <a:off x="6179200" y="-1006600"/>
              <a:ext cx="4850" cy="1650"/>
            </a:xfrm>
            <a:custGeom>
              <a:rect b="b" l="l" r="r" t="t"/>
              <a:pathLst>
                <a:path extrusionOk="0" fill="none" h="66" w="194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76"/>
            <p:cNvSpPr/>
            <p:nvPr/>
          </p:nvSpPr>
          <p:spPr>
            <a:xfrm>
              <a:off x="6198000" y="-1000150"/>
              <a:ext cx="16700" cy="6475"/>
            </a:xfrm>
            <a:custGeom>
              <a:rect b="b" l="l" r="r" t="t"/>
              <a:pathLst>
                <a:path extrusionOk="0" h="259" w="668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76"/>
            <p:cNvSpPr/>
            <p:nvPr/>
          </p:nvSpPr>
          <p:spPr>
            <a:xfrm>
              <a:off x="6198000" y="-1000150"/>
              <a:ext cx="16700" cy="6475"/>
            </a:xfrm>
            <a:custGeom>
              <a:rect b="b" l="l" r="r" t="t"/>
              <a:pathLst>
                <a:path extrusionOk="0" fill="none" h="259" w="668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76"/>
            <p:cNvSpPr/>
            <p:nvPr/>
          </p:nvSpPr>
          <p:spPr>
            <a:xfrm>
              <a:off x="6225950" y="-990475"/>
              <a:ext cx="18300" cy="7550"/>
            </a:xfrm>
            <a:custGeom>
              <a:rect b="b" l="l" r="r" t="t"/>
              <a:pathLst>
                <a:path extrusionOk="0" h="302" w="732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76"/>
            <p:cNvSpPr/>
            <p:nvPr/>
          </p:nvSpPr>
          <p:spPr>
            <a:xfrm>
              <a:off x="6225950" y="-990475"/>
              <a:ext cx="18300" cy="7550"/>
            </a:xfrm>
            <a:custGeom>
              <a:rect b="b" l="l" r="r" t="t"/>
              <a:pathLst>
                <a:path extrusionOk="0" fill="none" h="302" w="732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76"/>
            <p:cNvSpPr/>
            <p:nvPr/>
          </p:nvSpPr>
          <p:spPr>
            <a:xfrm>
              <a:off x="6253900" y="-980800"/>
              <a:ext cx="19900" cy="9175"/>
            </a:xfrm>
            <a:custGeom>
              <a:rect b="b" l="l" r="r" t="t"/>
              <a:pathLst>
                <a:path extrusionOk="0" h="367" w="796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76"/>
            <p:cNvSpPr/>
            <p:nvPr/>
          </p:nvSpPr>
          <p:spPr>
            <a:xfrm>
              <a:off x="6253900" y="-980800"/>
              <a:ext cx="19900" cy="9175"/>
            </a:xfrm>
            <a:custGeom>
              <a:rect b="b" l="l" r="r" t="t"/>
              <a:pathLst>
                <a:path extrusionOk="0" fill="none" h="367" w="796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76"/>
            <p:cNvSpPr/>
            <p:nvPr/>
          </p:nvSpPr>
          <p:spPr>
            <a:xfrm>
              <a:off x="6282375" y="-971125"/>
              <a:ext cx="20450" cy="10250"/>
            </a:xfrm>
            <a:custGeom>
              <a:rect b="b" l="l" r="r" t="t"/>
              <a:pathLst>
                <a:path extrusionOk="0" h="410" w="818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76"/>
            <p:cNvSpPr/>
            <p:nvPr/>
          </p:nvSpPr>
          <p:spPr>
            <a:xfrm>
              <a:off x="6282375" y="-971125"/>
              <a:ext cx="20450" cy="10250"/>
            </a:xfrm>
            <a:custGeom>
              <a:rect b="b" l="l" r="r" t="t"/>
              <a:pathLst>
                <a:path extrusionOk="0" fill="none" h="410" w="818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76"/>
            <p:cNvSpPr/>
            <p:nvPr/>
          </p:nvSpPr>
          <p:spPr>
            <a:xfrm>
              <a:off x="6310875" y="-960900"/>
              <a:ext cx="20450" cy="10750"/>
            </a:xfrm>
            <a:custGeom>
              <a:rect b="b" l="l" r="r" t="t"/>
              <a:pathLst>
                <a:path extrusionOk="0" h="430" w="818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76"/>
            <p:cNvSpPr/>
            <p:nvPr/>
          </p:nvSpPr>
          <p:spPr>
            <a:xfrm>
              <a:off x="6310875" y="-960900"/>
              <a:ext cx="20450" cy="10750"/>
            </a:xfrm>
            <a:custGeom>
              <a:rect b="b" l="l" r="r" t="t"/>
              <a:pathLst>
                <a:path extrusionOk="0" fill="none" h="430" w="818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76"/>
            <p:cNvSpPr/>
            <p:nvPr/>
          </p:nvSpPr>
          <p:spPr>
            <a:xfrm>
              <a:off x="6339350" y="-951250"/>
              <a:ext cx="20450" cy="12400"/>
            </a:xfrm>
            <a:custGeom>
              <a:rect b="b" l="l" r="r" t="t"/>
              <a:pathLst>
                <a:path extrusionOk="0" h="496" w="818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76"/>
            <p:cNvSpPr/>
            <p:nvPr/>
          </p:nvSpPr>
          <p:spPr>
            <a:xfrm>
              <a:off x="6339350" y="-951250"/>
              <a:ext cx="20450" cy="12400"/>
            </a:xfrm>
            <a:custGeom>
              <a:rect b="b" l="l" r="r" t="t"/>
              <a:pathLst>
                <a:path extrusionOk="0" fill="none" h="496" w="818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76"/>
            <p:cNvSpPr/>
            <p:nvPr/>
          </p:nvSpPr>
          <p:spPr>
            <a:xfrm>
              <a:off x="6367825" y="-941575"/>
              <a:ext cx="21000" cy="13475"/>
            </a:xfrm>
            <a:custGeom>
              <a:rect b="b" l="l" r="r" t="t"/>
              <a:pathLst>
                <a:path extrusionOk="0" h="539" w="84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76"/>
            <p:cNvSpPr/>
            <p:nvPr/>
          </p:nvSpPr>
          <p:spPr>
            <a:xfrm>
              <a:off x="6367825" y="-941575"/>
              <a:ext cx="21000" cy="13475"/>
            </a:xfrm>
            <a:custGeom>
              <a:rect b="b" l="l" r="r" t="t"/>
              <a:pathLst>
                <a:path extrusionOk="0" fill="none" h="539" w="84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76"/>
            <p:cNvSpPr/>
            <p:nvPr/>
          </p:nvSpPr>
          <p:spPr>
            <a:xfrm>
              <a:off x="6396325" y="-931350"/>
              <a:ext cx="20975" cy="14525"/>
            </a:xfrm>
            <a:custGeom>
              <a:rect b="b" l="l" r="r" t="t"/>
              <a:pathLst>
                <a:path extrusionOk="0" h="581" w="839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76"/>
            <p:cNvSpPr/>
            <p:nvPr/>
          </p:nvSpPr>
          <p:spPr>
            <a:xfrm>
              <a:off x="6396325" y="-931350"/>
              <a:ext cx="20975" cy="14525"/>
            </a:xfrm>
            <a:custGeom>
              <a:rect b="b" l="l" r="r" t="t"/>
              <a:pathLst>
                <a:path extrusionOk="0" fill="none" h="581" w="839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76"/>
            <p:cNvSpPr/>
            <p:nvPr/>
          </p:nvSpPr>
          <p:spPr>
            <a:xfrm>
              <a:off x="6424800" y="-921675"/>
              <a:ext cx="20975" cy="15600"/>
            </a:xfrm>
            <a:custGeom>
              <a:rect b="b" l="l" r="r" t="t"/>
              <a:pathLst>
                <a:path extrusionOk="0" h="624" w="839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76"/>
            <p:cNvSpPr/>
            <p:nvPr/>
          </p:nvSpPr>
          <p:spPr>
            <a:xfrm>
              <a:off x="6424800" y="-921675"/>
              <a:ext cx="20975" cy="15600"/>
            </a:xfrm>
            <a:custGeom>
              <a:rect b="b" l="l" r="r" t="t"/>
              <a:pathLst>
                <a:path extrusionOk="0" fill="none" h="624" w="839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76"/>
            <p:cNvSpPr/>
            <p:nvPr/>
          </p:nvSpPr>
          <p:spPr>
            <a:xfrm>
              <a:off x="6453275" y="-912000"/>
              <a:ext cx="21000" cy="17225"/>
            </a:xfrm>
            <a:custGeom>
              <a:rect b="b" l="l" r="r" t="t"/>
              <a:pathLst>
                <a:path extrusionOk="0" h="689" w="84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76"/>
            <p:cNvSpPr/>
            <p:nvPr/>
          </p:nvSpPr>
          <p:spPr>
            <a:xfrm>
              <a:off x="6453275" y="-912000"/>
              <a:ext cx="21000" cy="17225"/>
            </a:xfrm>
            <a:custGeom>
              <a:rect b="b" l="l" r="r" t="t"/>
              <a:pathLst>
                <a:path extrusionOk="0" fill="none" h="689" w="84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76"/>
            <p:cNvSpPr/>
            <p:nvPr/>
          </p:nvSpPr>
          <p:spPr>
            <a:xfrm>
              <a:off x="6481775" y="-901800"/>
              <a:ext cx="21525" cy="17775"/>
            </a:xfrm>
            <a:custGeom>
              <a:rect b="b" l="l" r="r" t="t"/>
              <a:pathLst>
                <a:path extrusionOk="0" h="711" w="861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76"/>
            <p:cNvSpPr/>
            <p:nvPr/>
          </p:nvSpPr>
          <p:spPr>
            <a:xfrm>
              <a:off x="6481775" y="-901800"/>
              <a:ext cx="21525" cy="17775"/>
            </a:xfrm>
            <a:custGeom>
              <a:rect b="b" l="l" r="r" t="t"/>
              <a:pathLst>
                <a:path extrusionOk="0" fill="none" h="711" w="861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76"/>
            <p:cNvSpPr/>
            <p:nvPr/>
          </p:nvSpPr>
          <p:spPr>
            <a:xfrm>
              <a:off x="7678600" y="-569675"/>
              <a:ext cx="610525" cy="98375"/>
            </a:xfrm>
            <a:custGeom>
              <a:rect b="b" l="l" r="r" t="t"/>
              <a:pathLst>
                <a:path extrusionOk="0" h="3935" w="24421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76"/>
            <p:cNvSpPr/>
            <p:nvPr/>
          </p:nvSpPr>
          <p:spPr>
            <a:xfrm>
              <a:off x="7675375" y="-499275"/>
              <a:ext cx="25" cy="575"/>
            </a:xfrm>
            <a:custGeom>
              <a:rect b="b" l="l" r="r" t="t"/>
              <a:pathLst>
                <a:path extrusionOk="0" fill="none" h="23" w="1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76"/>
            <p:cNvSpPr/>
            <p:nvPr/>
          </p:nvSpPr>
          <p:spPr>
            <a:xfrm>
              <a:off x="767430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76"/>
            <p:cNvSpPr/>
            <p:nvPr/>
          </p:nvSpPr>
          <p:spPr>
            <a:xfrm>
              <a:off x="767375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76"/>
            <p:cNvSpPr/>
            <p:nvPr/>
          </p:nvSpPr>
          <p:spPr>
            <a:xfrm>
              <a:off x="7673225" y="-499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76"/>
            <p:cNvSpPr/>
            <p:nvPr/>
          </p:nvSpPr>
          <p:spPr>
            <a:xfrm>
              <a:off x="767215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76"/>
            <p:cNvSpPr/>
            <p:nvPr/>
          </p:nvSpPr>
          <p:spPr>
            <a:xfrm>
              <a:off x="767160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76"/>
            <p:cNvSpPr/>
            <p:nvPr/>
          </p:nvSpPr>
          <p:spPr>
            <a:xfrm>
              <a:off x="7671075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76"/>
            <p:cNvSpPr/>
            <p:nvPr/>
          </p:nvSpPr>
          <p:spPr>
            <a:xfrm>
              <a:off x="767000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76"/>
            <p:cNvSpPr/>
            <p:nvPr/>
          </p:nvSpPr>
          <p:spPr>
            <a:xfrm>
              <a:off x="766945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76"/>
            <p:cNvSpPr/>
            <p:nvPr/>
          </p:nvSpPr>
          <p:spPr>
            <a:xfrm>
              <a:off x="7668925" y="-499800"/>
              <a:ext cx="550" cy="550"/>
            </a:xfrm>
            <a:custGeom>
              <a:rect b="b" l="l" r="r" t="t"/>
              <a:pathLst>
                <a:path extrusionOk="0" fill="none" h="22" w="22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76"/>
            <p:cNvSpPr/>
            <p:nvPr/>
          </p:nvSpPr>
          <p:spPr>
            <a:xfrm>
              <a:off x="7667850" y="-499800"/>
              <a:ext cx="1100" cy="25"/>
            </a:xfrm>
            <a:custGeom>
              <a:rect b="b" l="l" r="r" t="t"/>
              <a:pathLst>
                <a:path extrusionOk="0" fill="none" h="1" w="44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76"/>
            <p:cNvSpPr/>
            <p:nvPr/>
          </p:nvSpPr>
          <p:spPr>
            <a:xfrm>
              <a:off x="7678600" y="-569675"/>
              <a:ext cx="610525" cy="98375"/>
            </a:xfrm>
            <a:custGeom>
              <a:rect b="b" l="l" r="r" t="t"/>
              <a:pathLst>
                <a:path extrusionOk="0" fill="none" h="3935" w="24421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76"/>
            <p:cNvSpPr/>
            <p:nvPr/>
          </p:nvSpPr>
          <p:spPr>
            <a:xfrm>
              <a:off x="6510250" y="-892125"/>
              <a:ext cx="21525" cy="18825"/>
            </a:xfrm>
            <a:custGeom>
              <a:rect b="b" l="l" r="r" t="t"/>
              <a:pathLst>
                <a:path extrusionOk="0" h="753" w="861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76"/>
            <p:cNvSpPr/>
            <p:nvPr/>
          </p:nvSpPr>
          <p:spPr>
            <a:xfrm>
              <a:off x="6510250" y="-892125"/>
              <a:ext cx="21525" cy="18825"/>
            </a:xfrm>
            <a:custGeom>
              <a:rect b="b" l="l" r="r" t="t"/>
              <a:pathLst>
                <a:path extrusionOk="0" fill="none" h="753" w="861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76"/>
            <p:cNvSpPr/>
            <p:nvPr/>
          </p:nvSpPr>
          <p:spPr>
            <a:xfrm>
              <a:off x="6654825" y="-842150"/>
              <a:ext cx="21500" cy="17225"/>
            </a:xfrm>
            <a:custGeom>
              <a:rect b="b" l="l" r="r" t="t"/>
              <a:pathLst>
                <a:path extrusionOk="0" h="689" w="86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76"/>
            <p:cNvSpPr/>
            <p:nvPr/>
          </p:nvSpPr>
          <p:spPr>
            <a:xfrm>
              <a:off x="6654825" y="-842150"/>
              <a:ext cx="21500" cy="17225"/>
            </a:xfrm>
            <a:custGeom>
              <a:rect b="b" l="l" r="r" t="t"/>
              <a:pathLst>
                <a:path extrusionOk="0" fill="none" h="689" w="86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76"/>
            <p:cNvSpPr/>
            <p:nvPr/>
          </p:nvSpPr>
          <p:spPr>
            <a:xfrm>
              <a:off x="6683300" y="-832475"/>
              <a:ext cx="21525" cy="18850"/>
            </a:xfrm>
            <a:custGeom>
              <a:rect b="b" l="l" r="r" t="t"/>
              <a:pathLst>
                <a:path extrusionOk="0" h="754" w="861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76"/>
            <p:cNvSpPr/>
            <p:nvPr/>
          </p:nvSpPr>
          <p:spPr>
            <a:xfrm>
              <a:off x="6683300" y="-832475"/>
              <a:ext cx="21525" cy="18850"/>
            </a:xfrm>
            <a:custGeom>
              <a:rect b="b" l="l" r="r" t="t"/>
              <a:pathLst>
                <a:path extrusionOk="0" fill="none" h="754" w="861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76"/>
            <p:cNvSpPr/>
            <p:nvPr/>
          </p:nvSpPr>
          <p:spPr>
            <a:xfrm>
              <a:off x="6711775" y="-822800"/>
              <a:ext cx="21525" cy="19925"/>
            </a:xfrm>
            <a:custGeom>
              <a:rect b="b" l="l" r="r" t="t"/>
              <a:pathLst>
                <a:path extrusionOk="0" h="797" w="861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76"/>
            <p:cNvSpPr/>
            <p:nvPr/>
          </p:nvSpPr>
          <p:spPr>
            <a:xfrm>
              <a:off x="6711775" y="-822800"/>
              <a:ext cx="21525" cy="19925"/>
            </a:xfrm>
            <a:custGeom>
              <a:rect b="b" l="l" r="r" t="t"/>
              <a:pathLst>
                <a:path extrusionOk="0" fill="none" h="797" w="861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76"/>
            <p:cNvSpPr/>
            <p:nvPr/>
          </p:nvSpPr>
          <p:spPr>
            <a:xfrm>
              <a:off x="6740275" y="-813125"/>
              <a:ext cx="21500" cy="20975"/>
            </a:xfrm>
            <a:custGeom>
              <a:rect b="b" l="l" r="r" t="t"/>
              <a:pathLst>
                <a:path extrusionOk="0" h="839" w="86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76"/>
            <p:cNvSpPr/>
            <p:nvPr/>
          </p:nvSpPr>
          <p:spPr>
            <a:xfrm>
              <a:off x="6740275" y="-813125"/>
              <a:ext cx="21500" cy="20975"/>
            </a:xfrm>
            <a:custGeom>
              <a:rect b="b" l="l" r="r" t="t"/>
              <a:pathLst>
                <a:path extrusionOk="0" fill="none" h="839" w="86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76"/>
            <p:cNvSpPr/>
            <p:nvPr/>
          </p:nvSpPr>
          <p:spPr>
            <a:xfrm>
              <a:off x="6768200" y="-802900"/>
              <a:ext cx="22600" cy="22050"/>
            </a:xfrm>
            <a:custGeom>
              <a:rect b="b" l="l" r="r" t="t"/>
              <a:pathLst>
                <a:path extrusionOk="0" h="882" w="904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76"/>
            <p:cNvSpPr/>
            <p:nvPr/>
          </p:nvSpPr>
          <p:spPr>
            <a:xfrm>
              <a:off x="6768200" y="-802900"/>
              <a:ext cx="22600" cy="22050"/>
            </a:xfrm>
            <a:custGeom>
              <a:rect b="b" l="l" r="r" t="t"/>
              <a:pathLst>
                <a:path extrusionOk="0" fill="none" h="882" w="904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76"/>
            <p:cNvSpPr/>
            <p:nvPr/>
          </p:nvSpPr>
          <p:spPr>
            <a:xfrm>
              <a:off x="6796700" y="-793225"/>
              <a:ext cx="22600" cy="23125"/>
            </a:xfrm>
            <a:custGeom>
              <a:rect b="b" l="l" r="r" t="t"/>
              <a:pathLst>
                <a:path extrusionOk="0" h="925" w="904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76"/>
            <p:cNvSpPr/>
            <p:nvPr/>
          </p:nvSpPr>
          <p:spPr>
            <a:xfrm>
              <a:off x="6796700" y="-793225"/>
              <a:ext cx="22600" cy="23125"/>
            </a:xfrm>
            <a:custGeom>
              <a:rect b="b" l="l" r="r" t="t"/>
              <a:pathLst>
                <a:path extrusionOk="0" fill="none" h="925" w="904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76"/>
            <p:cNvSpPr/>
            <p:nvPr/>
          </p:nvSpPr>
          <p:spPr>
            <a:xfrm>
              <a:off x="6825175" y="-783575"/>
              <a:ext cx="22600" cy="24750"/>
            </a:xfrm>
            <a:custGeom>
              <a:rect b="b" l="l" r="r" t="t"/>
              <a:pathLst>
                <a:path extrusionOk="0" h="990" w="904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76"/>
            <p:cNvSpPr/>
            <p:nvPr/>
          </p:nvSpPr>
          <p:spPr>
            <a:xfrm>
              <a:off x="6825175" y="-783575"/>
              <a:ext cx="22600" cy="24750"/>
            </a:xfrm>
            <a:custGeom>
              <a:rect b="b" l="l" r="r" t="t"/>
              <a:pathLst>
                <a:path extrusionOk="0" fill="none" h="990" w="904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76"/>
            <p:cNvSpPr/>
            <p:nvPr/>
          </p:nvSpPr>
          <p:spPr>
            <a:xfrm>
              <a:off x="6853650" y="-773350"/>
              <a:ext cx="22600" cy="25275"/>
            </a:xfrm>
            <a:custGeom>
              <a:rect b="b" l="l" r="r" t="t"/>
              <a:pathLst>
                <a:path extrusionOk="0" h="1011" w="904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76"/>
            <p:cNvSpPr/>
            <p:nvPr/>
          </p:nvSpPr>
          <p:spPr>
            <a:xfrm>
              <a:off x="6853650" y="-773350"/>
              <a:ext cx="22600" cy="25275"/>
            </a:xfrm>
            <a:custGeom>
              <a:rect b="b" l="l" r="r" t="t"/>
              <a:pathLst>
                <a:path extrusionOk="0" fill="none" h="1011" w="904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76"/>
            <p:cNvSpPr/>
            <p:nvPr/>
          </p:nvSpPr>
          <p:spPr>
            <a:xfrm>
              <a:off x="6882150" y="-763150"/>
              <a:ext cx="22600" cy="26375"/>
            </a:xfrm>
            <a:custGeom>
              <a:rect b="b" l="l" r="r" t="t"/>
              <a:pathLst>
                <a:path extrusionOk="0" h="1055" w="904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76"/>
            <p:cNvSpPr/>
            <p:nvPr/>
          </p:nvSpPr>
          <p:spPr>
            <a:xfrm>
              <a:off x="6882150" y="-763150"/>
              <a:ext cx="22600" cy="26375"/>
            </a:xfrm>
            <a:custGeom>
              <a:rect b="b" l="l" r="r" t="t"/>
              <a:pathLst>
                <a:path extrusionOk="0" fill="none" h="1055" w="904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76"/>
            <p:cNvSpPr/>
            <p:nvPr/>
          </p:nvSpPr>
          <p:spPr>
            <a:xfrm>
              <a:off x="6910625" y="-7529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76"/>
            <p:cNvSpPr/>
            <p:nvPr/>
          </p:nvSpPr>
          <p:spPr>
            <a:xfrm>
              <a:off x="6910625" y="-7529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76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76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76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76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76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76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76"/>
            <p:cNvSpPr/>
            <p:nvPr/>
          </p:nvSpPr>
          <p:spPr>
            <a:xfrm>
              <a:off x="6603225" y="-860425"/>
              <a:ext cx="2175" cy="575"/>
            </a:xfrm>
            <a:custGeom>
              <a:rect b="b" l="l" r="r" t="t"/>
              <a:pathLst>
                <a:path extrusionOk="0" h="23" w="87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76"/>
            <p:cNvSpPr/>
            <p:nvPr/>
          </p:nvSpPr>
          <p:spPr>
            <a:xfrm>
              <a:off x="6603225" y="-860425"/>
              <a:ext cx="2175" cy="575"/>
            </a:xfrm>
            <a:custGeom>
              <a:rect b="b" l="l" r="r" t="t"/>
              <a:pathLst>
                <a:path extrusionOk="0" fill="none" h="23" w="87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76"/>
            <p:cNvSpPr/>
            <p:nvPr/>
          </p:nvSpPr>
          <p:spPr>
            <a:xfrm>
              <a:off x="7394850" y="-613200"/>
              <a:ext cx="445000" cy="118250"/>
            </a:xfrm>
            <a:custGeom>
              <a:rect b="b" l="l" r="r" t="t"/>
              <a:pathLst>
                <a:path extrusionOk="0" h="4730" w="1780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76"/>
            <p:cNvSpPr/>
            <p:nvPr/>
          </p:nvSpPr>
          <p:spPr>
            <a:xfrm>
              <a:off x="7394850" y="-613200"/>
              <a:ext cx="445000" cy="118250"/>
            </a:xfrm>
            <a:custGeom>
              <a:rect b="b" l="l" r="r" t="t"/>
              <a:pathLst>
                <a:path extrusionOk="0" fill="none" h="4730" w="1780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76"/>
            <p:cNvSpPr/>
            <p:nvPr/>
          </p:nvSpPr>
          <p:spPr>
            <a:xfrm>
              <a:off x="6045925" y="-987250"/>
              <a:ext cx="735750" cy="815300"/>
            </a:xfrm>
            <a:custGeom>
              <a:rect b="b" l="l" r="r" t="t"/>
              <a:pathLst>
                <a:path extrusionOk="0" h="32612" w="2943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76"/>
            <p:cNvSpPr/>
            <p:nvPr/>
          </p:nvSpPr>
          <p:spPr>
            <a:xfrm>
              <a:off x="7752225" y="-585800"/>
              <a:ext cx="394475" cy="311725"/>
            </a:xfrm>
            <a:custGeom>
              <a:rect b="b" l="l" r="r" t="t"/>
              <a:pathLst>
                <a:path extrusionOk="0" h="12469" w="15779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76"/>
            <p:cNvSpPr/>
            <p:nvPr/>
          </p:nvSpPr>
          <p:spPr>
            <a:xfrm>
              <a:off x="6164700" y="-980800"/>
              <a:ext cx="616975" cy="778200"/>
            </a:xfrm>
            <a:custGeom>
              <a:rect b="b" l="l" r="r" t="t"/>
              <a:pathLst>
                <a:path extrusionOk="0" h="31128" w="24679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76"/>
            <p:cNvSpPr/>
            <p:nvPr/>
          </p:nvSpPr>
          <p:spPr>
            <a:xfrm>
              <a:off x="6672000" y="-1371600"/>
              <a:ext cx="1656900" cy="461650"/>
            </a:xfrm>
            <a:custGeom>
              <a:rect b="b" l="l" r="r" t="t"/>
              <a:pathLst>
                <a:path extrusionOk="0" h="18466" w="66276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76"/>
            <p:cNvSpPr/>
            <p:nvPr/>
          </p:nvSpPr>
          <p:spPr>
            <a:xfrm>
              <a:off x="7603350" y="-837300"/>
              <a:ext cx="138675" cy="104275"/>
            </a:xfrm>
            <a:custGeom>
              <a:rect b="b" l="l" r="r" t="t"/>
              <a:pathLst>
                <a:path extrusionOk="0" h="4171" w="5547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76"/>
            <p:cNvSpPr/>
            <p:nvPr/>
          </p:nvSpPr>
          <p:spPr>
            <a:xfrm>
              <a:off x="7603350" y="-837300"/>
              <a:ext cx="138675" cy="104275"/>
            </a:xfrm>
            <a:custGeom>
              <a:rect b="b" l="l" r="r" t="t"/>
              <a:pathLst>
                <a:path extrusionOk="0" fill="none" h="4171" w="5547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76"/>
            <p:cNvSpPr/>
            <p:nvPr/>
          </p:nvSpPr>
          <p:spPr>
            <a:xfrm>
              <a:off x="7617325" y="-819575"/>
              <a:ext cx="147825" cy="62375"/>
            </a:xfrm>
            <a:custGeom>
              <a:rect b="b" l="l" r="r" t="t"/>
              <a:pathLst>
                <a:path extrusionOk="0" h="2495" w="5913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76"/>
            <p:cNvSpPr/>
            <p:nvPr/>
          </p:nvSpPr>
          <p:spPr>
            <a:xfrm>
              <a:off x="8113375" y="-611600"/>
              <a:ext cx="47300" cy="22600"/>
            </a:xfrm>
            <a:custGeom>
              <a:rect b="b" l="l" r="r" t="t"/>
              <a:pathLst>
                <a:path extrusionOk="0" h="904" w="18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76"/>
            <p:cNvSpPr/>
            <p:nvPr/>
          </p:nvSpPr>
          <p:spPr>
            <a:xfrm>
              <a:off x="8113375" y="-611600"/>
              <a:ext cx="47300" cy="22600"/>
            </a:xfrm>
            <a:custGeom>
              <a:rect b="b" l="l" r="r" t="t"/>
              <a:pathLst>
                <a:path extrusionOk="0" fill="none" h="904" w="18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76"/>
            <p:cNvSpPr/>
            <p:nvPr/>
          </p:nvSpPr>
          <p:spPr>
            <a:xfrm>
              <a:off x="7932250" y="-657275"/>
              <a:ext cx="228425" cy="68275"/>
            </a:xfrm>
            <a:custGeom>
              <a:rect b="b" l="l" r="r" t="t"/>
              <a:pathLst>
                <a:path extrusionOk="0" h="2731" w="9137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76"/>
            <p:cNvSpPr/>
            <p:nvPr/>
          </p:nvSpPr>
          <p:spPr>
            <a:xfrm>
              <a:off x="7932250" y="-657275"/>
              <a:ext cx="228425" cy="68275"/>
            </a:xfrm>
            <a:custGeom>
              <a:rect b="b" l="l" r="r" t="t"/>
              <a:pathLst>
                <a:path extrusionOk="0" fill="none" h="2731" w="9137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76"/>
            <p:cNvSpPr/>
            <p:nvPr/>
          </p:nvSpPr>
          <p:spPr>
            <a:xfrm>
              <a:off x="7973625" y="-669625"/>
              <a:ext cx="139775" cy="63425"/>
            </a:xfrm>
            <a:custGeom>
              <a:rect b="b" l="l" r="r" t="t"/>
              <a:pathLst>
                <a:path extrusionOk="0" h="2537" w="5591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76"/>
            <p:cNvSpPr/>
            <p:nvPr/>
          </p:nvSpPr>
          <p:spPr>
            <a:xfrm>
              <a:off x="7703325" y="-771750"/>
              <a:ext cx="289150" cy="141925"/>
            </a:xfrm>
            <a:custGeom>
              <a:rect b="b" l="l" r="r" t="t"/>
              <a:pathLst>
                <a:path extrusionOk="0" h="5677" w="11566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76"/>
            <p:cNvSpPr/>
            <p:nvPr/>
          </p:nvSpPr>
          <p:spPr>
            <a:xfrm>
              <a:off x="7703325" y="-771750"/>
              <a:ext cx="289150" cy="141925"/>
            </a:xfrm>
            <a:custGeom>
              <a:rect b="b" l="l" r="r" t="t"/>
              <a:pathLst>
                <a:path extrusionOk="0" fill="none" h="5677" w="11566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9" name="Google Shape;6029;p76"/>
          <p:cNvGrpSpPr/>
          <p:nvPr/>
        </p:nvGrpSpPr>
        <p:grpSpPr>
          <a:xfrm flipH="1">
            <a:off x="199698" y="3938113"/>
            <a:ext cx="811246" cy="1205364"/>
            <a:chOff x="8044750" y="-1789024"/>
            <a:chExt cx="811246" cy="1205364"/>
          </a:xfrm>
        </p:grpSpPr>
        <p:sp>
          <p:nvSpPr>
            <p:cNvPr id="6030" name="Google Shape;6030;p76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76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76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76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76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76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76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76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76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76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76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76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76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76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76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76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76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76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76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76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0" name="Google Shape;6050;p76"/>
          <p:cNvGrpSpPr/>
          <p:nvPr/>
        </p:nvGrpSpPr>
        <p:grpSpPr>
          <a:xfrm flipH="1">
            <a:off x="7109273" y="3938113"/>
            <a:ext cx="811246" cy="1205364"/>
            <a:chOff x="8044750" y="-1789024"/>
            <a:chExt cx="811246" cy="1205364"/>
          </a:xfrm>
        </p:grpSpPr>
        <p:sp>
          <p:nvSpPr>
            <p:cNvPr id="6051" name="Google Shape;6051;p76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76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76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76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76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76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76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76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76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76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76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76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76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76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76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76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76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76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76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76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1" name="Google Shape;6071;p76"/>
          <p:cNvGrpSpPr/>
          <p:nvPr/>
        </p:nvGrpSpPr>
        <p:grpSpPr>
          <a:xfrm flipH="1">
            <a:off x="8025148" y="3938113"/>
            <a:ext cx="811246" cy="1205364"/>
            <a:chOff x="8044750" y="-1789024"/>
            <a:chExt cx="811246" cy="1205364"/>
          </a:xfrm>
        </p:grpSpPr>
        <p:sp>
          <p:nvSpPr>
            <p:cNvPr id="6072" name="Google Shape;6072;p76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76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76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76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76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76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76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76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76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76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76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76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76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76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76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76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76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76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76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76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2" name="Google Shape;6092;p76"/>
          <p:cNvGrpSpPr/>
          <p:nvPr/>
        </p:nvGrpSpPr>
        <p:grpSpPr>
          <a:xfrm>
            <a:off x="5717265" y="2075905"/>
            <a:ext cx="366364" cy="366248"/>
            <a:chOff x="-60255350" y="3733825"/>
            <a:chExt cx="316650" cy="316550"/>
          </a:xfrm>
        </p:grpSpPr>
        <p:sp>
          <p:nvSpPr>
            <p:cNvPr id="6093" name="Google Shape;6093;p76"/>
            <p:cNvSpPr/>
            <p:nvPr/>
          </p:nvSpPr>
          <p:spPr>
            <a:xfrm>
              <a:off x="-60218325" y="3733825"/>
              <a:ext cx="235525" cy="316550"/>
            </a:xfrm>
            <a:custGeom>
              <a:rect b="b" l="l" r="r" t="t"/>
              <a:pathLst>
                <a:path extrusionOk="0" h="12662" w="9421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76"/>
            <p:cNvSpPr/>
            <p:nvPr/>
          </p:nvSpPr>
          <p:spPr>
            <a:xfrm>
              <a:off x="-60255350" y="3844775"/>
              <a:ext cx="34675" cy="20500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76"/>
            <p:cNvSpPr/>
            <p:nvPr/>
          </p:nvSpPr>
          <p:spPr>
            <a:xfrm>
              <a:off x="-59974175" y="3844775"/>
              <a:ext cx="35475" cy="20500"/>
            </a:xfrm>
            <a:custGeom>
              <a:rect b="b" l="l" r="r" t="t"/>
              <a:pathLst>
                <a:path extrusionOk="0" h="820" w="1419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76"/>
            <p:cNvSpPr/>
            <p:nvPr/>
          </p:nvSpPr>
          <p:spPr>
            <a:xfrm>
              <a:off x="-60212825" y="393947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76"/>
            <p:cNvSpPr/>
            <p:nvPr/>
          </p:nvSpPr>
          <p:spPr>
            <a:xfrm>
              <a:off x="-60012750" y="373942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76"/>
            <p:cNvSpPr/>
            <p:nvPr/>
          </p:nvSpPr>
          <p:spPr>
            <a:xfrm>
              <a:off x="-60012750" y="3939475"/>
              <a:ext cx="32300" cy="30350"/>
            </a:xfrm>
            <a:custGeom>
              <a:rect b="b" l="l" r="r" t="t"/>
              <a:pathLst>
                <a:path extrusionOk="0" h="1214" w="1292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76"/>
            <p:cNvSpPr/>
            <p:nvPr/>
          </p:nvSpPr>
          <p:spPr>
            <a:xfrm>
              <a:off x="-60212825" y="3739425"/>
              <a:ext cx="32325" cy="30350"/>
            </a:xfrm>
            <a:custGeom>
              <a:rect b="b" l="l" r="r" t="t"/>
              <a:pathLst>
                <a:path extrusionOk="0" h="1214" w="1293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3" name="Shape 6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4" name="Google Shape;6104;p77"/>
          <p:cNvSpPr txBox="1"/>
          <p:nvPr>
            <p:ph idx="2" type="title"/>
          </p:nvPr>
        </p:nvSpPr>
        <p:spPr>
          <a:xfrm>
            <a:off x="4114800" y="2905381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05" name="Google Shape;610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7300"/>
            <a:ext cx="4469250" cy="28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6" name="Google Shape;610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175" y="907300"/>
            <a:ext cx="437492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07" name="Google Shape;6107;p77"/>
          <p:cNvSpPr txBox="1"/>
          <p:nvPr/>
        </p:nvSpPr>
        <p:spPr>
          <a:xfrm>
            <a:off x="229875" y="309075"/>
            <a:ext cx="40095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aleway Black"/>
                <a:ea typeface="Raleway Black"/>
                <a:cs typeface="Raleway Black"/>
                <a:sym typeface="Raleway Black"/>
              </a:rPr>
              <a:t>1-We create a databricks workspace</a:t>
            </a:r>
            <a:endParaRPr b="1">
              <a:solidFill>
                <a:schemeClr val="dk2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6108" name="Google Shape;6108;p77"/>
          <p:cNvSpPr txBox="1"/>
          <p:nvPr/>
        </p:nvSpPr>
        <p:spPr>
          <a:xfrm>
            <a:off x="4728600" y="303525"/>
            <a:ext cx="41865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aleway Black"/>
                <a:ea typeface="Raleway Black"/>
                <a:cs typeface="Raleway Black"/>
                <a:sym typeface="Raleway Black"/>
              </a:rPr>
              <a:t>2-Then we create a Compute unit</a:t>
            </a:r>
            <a:endParaRPr b="1">
              <a:solidFill>
                <a:schemeClr val="dk2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2" name="Shape 6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" name="Google Shape;6113;p78"/>
          <p:cNvSpPr txBox="1"/>
          <p:nvPr>
            <p:ph idx="2" type="title"/>
          </p:nvPr>
        </p:nvSpPr>
        <p:spPr>
          <a:xfrm>
            <a:off x="4114800" y="2905381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4" name="Google Shape;6114;p78"/>
          <p:cNvSpPr txBox="1"/>
          <p:nvPr/>
        </p:nvSpPr>
        <p:spPr>
          <a:xfrm>
            <a:off x="105300" y="542800"/>
            <a:ext cx="40095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aleway Black"/>
                <a:ea typeface="Raleway Black"/>
                <a:cs typeface="Raleway Black"/>
                <a:sym typeface="Raleway Black"/>
              </a:rPr>
              <a:t>3-Then we upload the model notebooks and dataset</a:t>
            </a:r>
            <a:endParaRPr b="1">
              <a:solidFill>
                <a:schemeClr val="dk2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sp>
        <p:nvSpPr>
          <p:cNvPr id="6115" name="Google Shape;6115;p78"/>
          <p:cNvSpPr txBox="1"/>
          <p:nvPr/>
        </p:nvSpPr>
        <p:spPr>
          <a:xfrm>
            <a:off x="4957500" y="537250"/>
            <a:ext cx="41865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aleway Black"/>
                <a:ea typeface="Raleway Black"/>
                <a:cs typeface="Raleway Black"/>
                <a:sym typeface="Raleway Black"/>
              </a:rPr>
              <a:t>4-run this model</a:t>
            </a:r>
            <a:endParaRPr b="1">
              <a:solidFill>
                <a:schemeClr val="dk2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  <p:pic>
        <p:nvPicPr>
          <p:cNvPr id="6116" name="Google Shape;611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500" y="1051625"/>
            <a:ext cx="4362451" cy="270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7" name="Google Shape;611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75" y="1082675"/>
            <a:ext cx="4324349" cy="263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1" name="Shape 6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2" name="Google Shape;6122;p79"/>
          <p:cNvSpPr/>
          <p:nvPr/>
        </p:nvSpPr>
        <p:spPr>
          <a:xfrm>
            <a:off x="3991350" y="2670181"/>
            <a:ext cx="1161300" cy="1161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3" name="Google Shape;6123;p79"/>
          <p:cNvSpPr txBox="1"/>
          <p:nvPr>
            <p:ph type="title"/>
          </p:nvPr>
        </p:nvSpPr>
        <p:spPr>
          <a:xfrm>
            <a:off x="2340300" y="977544"/>
            <a:ext cx="44604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Business Part</a:t>
            </a:r>
            <a:endParaRPr sz="5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4" name="Google Shape;6124;p79"/>
          <p:cNvSpPr txBox="1"/>
          <p:nvPr>
            <p:ph idx="2" type="title"/>
          </p:nvPr>
        </p:nvSpPr>
        <p:spPr>
          <a:xfrm>
            <a:off x="4114800" y="2905381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6125" name="Google Shape;6125;p79"/>
          <p:cNvSpPr txBox="1"/>
          <p:nvPr>
            <p:ph idx="1" type="subTitle"/>
          </p:nvPr>
        </p:nvSpPr>
        <p:spPr>
          <a:xfrm>
            <a:off x="2343300" y="2152094"/>
            <a:ext cx="4457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 the business could benefit from our analysis</a:t>
            </a:r>
            <a:endParaRPr sz="1400"/>
          </a:p>
        </p:txBody>
      </p:sp>
      <p:grpSp>
        <p:nvGrpSpPr>
          <p:cNvPr id="6126" name="Google Shape;6126;p79"/>
          <p:cNvGrpSpPr/>
          <p:nvPr/>
        </p:nvGrpSpPr>
        <p:grpSpPr>
          <a:xfrm>
            <a:off x="1294055" y="3197438"/>
            <a:ext cx="665236" cy="1946062"/>
            <a:chOff x="8991157" y="-2384450"/>
            <a:chExt cx="665236" cy="1946062"/>
          </a:xfrm>
        </p:grpSpPr>
        <p:sp>
          <p:nvSpPr>
            <p:cNvPr id="6127" name="Google Shape;6127;p79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79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79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79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79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79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79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79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79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79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79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79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79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79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79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79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79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79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79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79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79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79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79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79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79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79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79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79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5" name="Google Shape;6155;p79"/>
          <p:cNvGrpSpPr/>
          <p:nvPr/>
        </p:nvGrpSpPr>
        <p:grpSpPr>
          <a:xfrm>
            <a:off x="7365719" y="1624628"/>
            <a:ext cx="1143167" cy="451268"/>
            <a:chOff x="5454775" y="-1447800"/>
            <a:chExt cx="3232025" cy="1275850"/>
          </a:xfrm>
        </p:grpSpPr>
        <p:sp>
          <p:nvSpPr>
            <p:cNvPr id="6156" name="Google Shape;6156;p79"/>
            <p:cNvSpPr/>
            <p:nvPr/>
          </p:nvSpPr>
          <p:spPr>
            <a:xfrm>
              <a:off x="6602150" y="-685750"/>
              <a:ext cx="252600" cy="513800"/>
            </a:xfrm>
            <a:custGeom>
              <a:rect b="b" l="l" r="r" t="t"/>
              <a:pathLst>
                <a:path extrusionOk="0" h="20552" w="10104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79"/>
            <p:cNvSpPr/>
            <p:nvPr/>
          </p:nvSpPr>
          <p:spPr>
            <a:xfrm>
              <a:off x="6602150" y="-685750"/>
              <a:ext cx="252600" cy="513800"/>
            </a:xfrm>
            <a:custGeom>
              <a:rect b="b" l="l" r="r" t="t"/>
              <a:pathLst>
                <a:path extrusionOk="0" h="20552" w="10104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79"/>
            <p:cNvSpPr/>
            <p:nvPr/>
          </p:nvSpPr>
          <p:spPr>
            <a:xfrm>
              <a:off x="7163750" y="-1223175"/>
              <a:ext cx="698675" cy="294000"/>
            </a:xfrm>
            <a:custGeom>
              <a:rect b="b" l="l" r="r" t="t"/>
              <a:pathLst>
                <a:path extrusionOk="0" h="11760" w="27947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79"/>
            <p:cNvSpPr/>
            <p:nvPr/>
          </p:nvSpPr>
          <p:spPr>
            <a:xfrm>
              <a:off x="7163750" y="-1223175"/>
              <a:ext cx="698675" cy="294000"/>
            </a:xfrm>
            <a:custGeom>
              <a:rect b="b" l="l" r="r" t="t"/>
              <a:pathLst>
                <a:path extrusionOk="0" h="11760" w="27947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79"/>
            <p:cNvSpPr/>
            <p:nvPr/>
          </p:nvSpPr>
          <p:spPr>
            <a:xfrm>
              <a:off x="7169125" y="-1359675"/>
              <a:ext cx="489075" cy="148350"/>
            </a:xfrm>
            <a:custGeom>
              <a:rect b="b" l="l" r="r" t="t"/>
              <a:pathLst>
                <a:path extrusionOk="0" h="5934" w="19563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79"/>
            <p:cNvSpPr/>
            <p:nvPr/>
          </p:nvSpPr>
          <p:spPr>
            <a:xfrm>
              <a:off x="6634925" y="-1230150"/>
              <a:ext cx="489075" cy="148350"/>
            </a:xfrm>
            <a:custGeom>
              <a:rect b="b" l="l" r="r" t="t"/>
              <a:pathLst>
                <a:path extrusionOk="0" h="5934" w="19563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79"/>
            <p:cNvSpPr/>
            <p:nvPr/>
          </p:nvSpPr>
          <p:spPr>
            <a:xfrm>
              <a:off x="7169125" y="-1317750"/>
              <a:ext cx="489075" cy="106425"/>
            </a:xfrm>
            <a:custGeom>
              <a:rect b="b" l="l" r="r" t="t"/>
              <a:pathLst>
                <a:path extrusionOk="0" h="4257" w="19563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79"/>
            <p:cNvSpPr/>
            <p:nvPr/>
          </p:nvSpPr>
          <p:spPr>
            <a:xfrm>
              <a:off x="6637075" y="-1200600"/>
              <a:ext cx="486925" cy="98375"/>
            </a:xfrm>
            <a:custGeom>
              <a:rect b="b" l="l" r="r" t="t"/>
              <a:pathLst>
                <a:path extrusionOk="0" h="3935" w="19477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79"/>
            <p:cNvSpPr/>
            <p:nvPr/>
          </p:nvSpPr>
          <p:spPr>
            <a:xfrm>
              <a:off x="6059900" y="-765300"/>
              <a:ext cx="419750" cy="224125"/>
            </a:xfrm>
            <a:custGeom>
              <a:rect b="b" l="l" r="r" t="t"/>
              <a:pathLst>
                <a:path extrusionOk="0" h="8965" w="1679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79"/>
            <p:cNvSpPr/>
            <p:nvPr/>
          </p:nvSpPr>
          <p:spPr>
            <a:xfrm>
              <a:off x="6124925" y="-528300"/>
              <a:ext cx="420275" cy="223600"/>
            </a:xfrm>
            <a:custGeom>
              <a:rect b="b" l="l" r="r" t="t"/>
              <a:pathLst>
                <a:path extrusionOk="0" h="8944" w="16811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79"/>
            <p:cNvSpPr/>
            <p:nvPr/>
          </p:nvSpPr>
          <p:spPr>
            <a:xfrm>
              <a:off x="6188875" y="-758850"/>
              <a:ext cx="290775" cy="217675"/>
            </a:xfrm>
            <a:custGeom>
              <a:rect b="b" l="l" r="r" t="t"/>
              <a:pathLst>
                <a:path extrusionOk="0" h="8707" w="11631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79"/>
            <p:cNvSpPr/>
            <p:nvPr/>
          </p:nvSpPr>
          <p:spPr>
            <a:xfrm>
              <a:off x="6298500" y="-511625"/>
              <a:ext cx="246700" cy="206925"/>
            </a:xfrm>
            <a:custGeom>
              <a:rect b="b" l="l" r="r" t="t"/>
              <a:pathLst>
                <a:path extrusionOk="0" h="8277" w="9868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79"/>
            <p:cNvSpPr/>
            <p:nvPr/>
          </p:nvSpPr>
          <p:spPr>
            <a:xfrm>
              <a:off x="7983850" y="-790550"/>
              <a:ext cx="702950" cy="257450"/>
            </a:xfrm>
            <a:custGeom>
              <a:rect b="b" l="l" r="r" t="t"/>
              <a:pathLst>
                <a:path extrusionOk="0" h="10298" w="28118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79"/>
            <p:cNvSpPr/>
            <p:nvPr/>
          </p:nvSpPr>
          <p:spPr>
            <a:xfrm>
              <a:off x="7983850" y="-790550"/>
              <a:ext cx="702950" cy="257450"/>
            </a:xfrm>
            <a:custGeom>
              <a:rect b="b" l="l" r="r" t="t"/>
              <a:pathLst>
                <a:path extrusionOk="0" fill="none" h="10298" w="28118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79"/>
            <p:cNvSpPr/>
            <p:nvPr/>
          </p:nvSpPr>
          <p:spPr>
            <a:xfrm>
              <a:off x="5454775" y="-1404825"/>
              <a:ext cx="2837025" cy="933525"/>
            </a:xfrm>
            <a:custGeom>
              <a:rect b="b" l="l" r="r" t="t"/>
              <a:pathLst>
                <a:path extrusionOk="0" h="37341" w="113481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79"/>
            <p:cNvSpPr/>
            <p:nvPr/>
          </p:nvSpPr>
          <p:spPr>
            <a:xfrm>
              <a:off x="5454775" y="-1404825"/>
              <a:ext cx="2837025" cy="933525"/>
            </a:xfrm>
            <a:custGeom>
              <a:rect b="b" l="l" r="r" t="t"/>
              <a:pathLst>
                <a:path extrusionOk="0" fill="none" h="37341" w="113481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79"/>
            <p:cNvSpPr/>
            <p:nvPr/>
          </p:nvSpPr>
          <p:spPr>
            <a:xfrm>
              <a:off x="7617325" y="-1163525"/>
              <a:ext cx="835175" cy="557325"/>
            </a:xfrm>
            <a:custGeom>
              <a:rect b="b" l="l" r="r" t="t"/>
              <a:pathLst>
                <a:path extrusionOk="0" h="22293" w="33407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79"/>
            <p:cNvSpPr/>
            <p:nvPr/>
          </p:nvSpPr>
          <p:spPr>
            <a:xfrm>
              <a:off x="6672000" y="-1447800"/>
              <a:ext cx="1656900" cy="461650"/>
            </a:xfrm>
            <a:custGeom>
              <a:rect b="b" l="l" r="r" t="t"/>
              <a:pathLst>
                <a:path extrusionOk="0" h="18466" w="66276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79"/>
            <p:cNvSpPr/>
            <p:nvPr/>
          </p:nvSpPr>
          <p:spPr>
            <a:xfrm>
              <a:off x="5536975" y="-1344100"/>
              <a:ext cx="50550" cy="59700"/>
            </a:xfrm>
            <a:custGeom>
              <a:rect b="b" l="l" r="r" t="t"/>
              <a:pathLst>
                <a:path extrusionOk="0" h="2388" w="2022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79"/>
            <p:cNvSpPr/>
            <p:nvPr/>
          </p:nvSpPr>
          <p:spPr>
            <a:xfrm>
              <a:off x="5628875" y="-1247350"/>
              <a:ext cx="51625" cy="93000"/>
            </a:xfrm>
            <a:custGeom>
              <a:rect b="b" l="l" r="r" t="t"/>
              <a:pathLst>
                <a:path extrusionOk="0" h="3720" w="2065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79"/>
            <p:cNvSpPr/>
            <p:nvPr/>
          </p:nvSpPr>
          <p:spPr>
            <a:xfrm>
              <a:off x="5628875" y="-1247350"/>
              <a:ext cx="51625" cy="93000"/>
            </a:xfrm>
            <a:custGeom>
              <a:rect b="b" l="l" r="r" t="t"/>
              <a:pathLst>
                <a:path extrusionOk="0" fill="none" h="3720" w="2065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79"/>
            <p:cNvSpPr/>
            <p:nvPr/>
          </p:nvSpPr>
          <p:spPr>
            <a:xfrm>
              <a:off x="5701975" y="-1192550"/>
              <a:ext cx="23125" cy="27450"/>
            </a:xfrm>
            <a:custGeom>
              <a:rect b="b" l="l" r="r" t="t"/>
              <a:pathLst>
                <a:path extrusionOk="0" h="1098" w="925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79"/>
            <p:cNvSpPr/>
            <p:nvPr/>
          </p:nvSpPr>
          <p:spPr>
            <a:xfrm>
              <a:off x="5701975" y="-1192550"/>
              <a:ext cx="23125" cy="27450"/>
            </a:xfrm>
            <a:custGeom>
              <a:rect b="b" l="l" r="r" t="t"/>
              <a:pathLst>
                <a:path extrusionOk="0" fill="none" h="1098" w="925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79"/>
            <p:cNvSpPr/>
            <p:nvPr/>
          </p:nvSpPr>
          <p:spPr>
            <a:xfrm>
              <a:off x="5730450" y="-1181800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79"/>
            <p:cNvSpPr/>
            <p:nvPr/>
          </p:nvSpPr>
          <p:spPr>
            <a:xfrm>
              <a:off x="5730450" y="-1181800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79"/>
            <p:cNvSpPr/>
            <p:nvPr/>
          </p:nvSpPr>
          <p:spPr>
            <a:xfrm>
              <a:off x="5758950" y="-1170500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79"/>
            <p:cNvSpPr/>
            <p:nvPr/>
          </p:nvSpPr>
          <p:spPr>
            <a:xfrm>
              <a:off x="5758950" y="-1170500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79"/>
            <p:cNvSpPr/>
            <p:nvPr/>
          </p:nvSpPr>
          <p:spPr>
            <a:xfrm>
              <a:off x="5787425" y="-11597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79"/>
            <p:cNvSpPr/>
            <p:nvPr/>
          </p:nvSpPr>
          <p:spPr>
            <a:xfrm>
              <a:off x="5787425" y="-11597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79"/>
            <p:cNvSpPr/>
            <p:nvPr/>
          </p:nvSpPr>
          <p:spPr>
            <a:xfrm>
              <a:off x="5815900" y="-11484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79"/>
            <p:cNvSpPr/>
            <p:nvPr/>
          </p:nvSpPr>
          <p:spPr>
            <a:xfrm>
              <a:off x="5815900" y="-11484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79"/>
            <p:cNvSpPr/>
            <p:nvPr/>
          </p:nvSpPr>
          <p:spPr>
            <a:xfrm>
              <a:off x="5844400" y="-11377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79"/>
            <p:cNvSpPr/>
            <p:nvPr/>
          </p:nvSpPr>
          <p:spPr>
            <a:xfrm>
              <a:off x="5844400" y="-11377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79"/>
            <p:cNvSpPr/>
            <p:nvPr/>
          </p:nvSpPr>
          <p:spPr>
            <a:xfrm>
              <a:off x="5872875" y="-112642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79"/>
            <p:cNvSpPr/>
            <p:nvPr/>
          </p:nvSpPr>
          <p:spPr>
            <a:xfrm>
              <a:off x="5872875" y="-112642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79"/>
            <p:cNvSpPr/>
            <p:nvPr/>
          </p:nvSpPr>
          <p:spPr>
            <a:xfrm>
              <a:off x="5901350" y="-1115700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79"/>
            <p:cNvSpPr/>
            <p:nvPr/>
          </p:nvSpPr>
          <p:spPr>
            <a:xfrm>
              <a:off x="5901350" y="-1115700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79"/>
            <p:cNvSpPr/>
            <p:nvPr/>
          </p:nvSpPr>
          <p:spPr>
            <a:xfrm>
              <a:off x="5929850" y="-1104950"/>
              <a:ext cx="22575" cy="27450"/>
            </a:xfrm>
            <a:custGeom>
              <a:rect b="b" l="l" r="r" t="t"/>
              <a:pathLst>
                <a:path extrusionOk="0" h="1098" w="903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79"/>
            <p:cNvSpPr/>
            <p:nvPr/>
          </p:nvSpPr>
          <p:spPr>
            <a:xfrm>
              <a:off x="5929850" y="-1104950"/>
              <a:ext cx="22575" cy="27450"/>
            </a:xfrm>
            <a:custGeom>
              <a:rect b="b" l="l" r="r" t="t"/>
              <a:pathLst>
                <a:path extrusionOk="0" fill="none" h="1098" w="903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79"/>
            <p:cNvSpPr/>
            <p:nvPr/>
          </p:nvSpPr>
          <p:spPr>
            <a:xfrm>
              <a:off x="5957775" y="-1093650"/>
              <a:ext cx="23150" cy="26900"/>
            </a:xfrm>
            <a:custGeom>
              <a:rect b="b" l="l" r="r" t="t"/>
              <a:pathLst>
                <a:path extrusionOk="0" h="1076" w="926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79"/>
            <p:cNvSpPr/>
            <p:nvPr/>
          </p:nvSpPr>
          <p:spPr>
            <a:xfrm>
              <a:off x="5957775" y="-1093650"/>
              <a:ext cx="23150" cy="26900"/>
            </a:xfrm>
            <a:custGeom>
              <a:rect b="b" l="l" r="r" t="t"/>
              <a:pathLst>
                <a:path extrusionOk="0" fill="none" h="1076" w="926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79"/>
            <p:cNvSpPr/>
            <p:nvPr/>
          </p:nvSpPr>
          <p:spPr>
            <a:xfrm>
              <a:off x="5986275" y="-108290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79"/>
            <p:cNvSpPr/>
            <p:nvPr/>
          </p:nvSpPr>
          <p:spPr>
            <a:xfrm>
              <a:off x="5986275" y="-108290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79"/>
            <p:cNvSpPr/>
            <p:nvPr/>
          </p:nvSpPr>
          <p:spPr>
            <a:xfrm>
              <a:off x="6014750" y="-10716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79"/>
            <p:cNvSpPr/>
            <p:nvPr/>
          </p:nvSpPr>
          <p:spPr>
            <a:xfrm>
              <a:off x="6014750" y="-10716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79"/>
            <p:cNvSpPr/>
            <p:nvPr/>
          </p:nvSpPr>
          <p:spPr>
            <a:xfrm>
              <a:off x="6043225" y="-1060875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79"/>
            <p:cNvSpPr/>
            <p:nvPr/>
          </p:nvSpPr>
          <p:spPr>
            <a:xfrm>
              <a:off x="6043225" y="-1060875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3" name="Google Shape;6203;p79"/>
            <p:cNvSpPr/>
            <p:nvPr/>
          </p:nvSpPr>
          <p:spPr>
            <a:xfrm>
              <a:off x="6169000" y="-1031850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79"/>
            <p:cNvSpPr/>
            <p:nvPr/>
          </p:nvSpPr>
          <p:spPr>
            <a:xfrm>
              <a:off x="6169000" y="-1031850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79"/>
            <p:cNvSpPr/>
            <p:nvPr/>
          </p:nvSpPr>
          <p:spPr>
            <a:xfrm>
              <a:off x="6197475" y="-102110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79"/>
            <p:cNvSpPr/>
            <p:nvPr/>
          </p:nvSpPr>
          <p:spPr>
            <a:xfrm>
              <a:off x="6197475" y="-102110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79"/>
            <p:cNvSpPr/>
            <p:nvPr/>
          </p:nvSpPr>
          <p:spPr>
            <a:xfrm>
              <a:off x="6225950" y="-10098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79"/>
            <p:cNvSpPr/>
            <p:nvPr/>
          </p:nvSpPr>
          <p:spPr>
            <a:xfrm>
              <a:off x="6225950" y="-10098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79"/>
            <p:cNvSpPr/>
            <p:nvPr/>
          </p:nvSpPr>
          <p:spPr>
            <a:xfrm>
              <a:off x="6254450" y="-999075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79"/>
            <p:cNvSpPr/>
            <p:nvPr/>
          </p:nvSpPr>
          <p:spPr>
            <a:xfrm>
              <a:off x="6254450" y="-999075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79"/>
            <p:cNvSpPr/>
            <p:nvPr/>
          </p:nvSpPr>
          <p:spPr>
            <a:xfrm>
              <a:off x="6282375" y="-988325"/>
              <a:ext cx="23150" cy="27450"/>
            </a:xfrm>
            <a:custGeom>
              <a:rect b="b" l="l" r="r" t="t"/>
              <a:pathLst>
                <a:path extrusionOk="0" h="1098" w="926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79"/>
            <p:cNvSpPr/>
            <p:nvPr/>
          </p:nvSpPr>
          <p:spPr>
            <a:xfrm>
              <a:off x="6282375" y="-988325"/>
              <a:ext cx="23150" cy="27450"/>
            </a:xfrm>
            <a:custGeom>
              <a:rect b="b" l="l" r="r" t="t"/>
              <a:pathLst>
                <a:path extrusionOk="0" fill="none" h="1098" w="926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79"/>
            <p:cNvSpPr/>
            <p:nvPr/>
          </p:nvSpPr>
          <p:spPr>
            <a:xfrm>
              <a:off x="6310875" y="-97702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79"/>
            <p:cNvSpPr/>
            <p:nvPr/>
          </p:nvSpPr>
          <p:spPr>
            <a:xfrm>
              <a:off x="6310875" y="-97702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79"/>
            <p:cNvSpPr/>
            <p:nvPr/>
          </p:nvSpPr>
          <p:spPr>
            <a:xfrm>
              <a:off x="6339350" y="-966275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79"/>
            <p:cNvSpPr/>
            <p:nvPr/>
          </p:nvSpPr>
          <p:spPr>
            <a:xfrm>
              <a:off x="6339350" y="-966275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79"/>
            <p:cNvSpPr/>
            <p:nvPr/>
          </p:nvSpPr>
          <p:spPr>
            <a:xfrm>
              <a:off x="6367825" y="-95500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79"/>
            <p:cNvSpPr/>
            <p:nvPr/>
          </p:nvSpPr>
          <p:spPr>
            <a:xfrm>
              <a:off x="6367825" y="-95500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79"/>
            <p:cNvSpPr/>
            <p:nvPr/>
          </p:nvSpPr>
          <p:spPr>
            <a:xfrm>
              <a:off x="6396325" y="-9442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79"/>
            <p:cNvSpPr/>
            <p:nvPr/>
          </p:nvSpPr>
          <p:spPr>
            <a:xfrm>
              <a:off x="6396325" y="-9442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79"/>
            <p:cNvSpPr/>
            <p:nvPr/>
          </p:nvSpPr>
          <p:spPr>
            <a:xfrm>
              <a:off x="6424800" y="-9329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79"/>
            <p:cNvSpPr/>
            <p:nvPr/>
          </p:nvSpPr>
          <p:spPr>
            <a:xfrm>
              <a:off x="6424800" y="-9329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79"/>
            <p:cNvSpPr/>
            <p:nvPr/>
          </p:nvSpPr>
          <p:spPr>
            <a:xfrm>
              <a:off x="6453275" y="-9222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79"/>
            <p:cNvSpPr/>
            <p:nvPr/>
          </p:nvSpPr>
          <p:spPr>
            <a:xfrm>
              <a:off x="6453275" y="-9222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79"/>
            <p:cNvSpPr/>
            <p:nvPr/>
          </p:nvSpPr>
          <p:spPr>
            <a:xfrm>
              <a:off x="6481775" y="-9114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79"/>
            <p:cNvSpPr/>
            <p:nvPr/>
          </p:nvSpPr>
          <p:spPr>
            <a:xfrm>
              <a:off x="6481775" y="-9114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79"/>
            <p:cNvSpPr/>
            <p:nvPr/>
          </p:nvSpPr>
          <p:spPr>
            <a:xfrm>
              <a:off x="6510250" y="-90017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79"/>
            <p:cNvSpPr/>
            <p:nvPr/>
          </p:nvSpPr>
          <p:spPr>
            <a:xfrm>
              <a:off x="6510250" y="-90017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79"/>
            <p:cNvSpPr/>
            <p:nvPr/>
          </p:nvSpPr>
          <p:spPr>
            <a:xfrm>
              <a:off x="6654825" y="-851825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79"/>
            <p:cNvSpPr/>
            <p:nvPr/>
          </p:nvSpPr>
          <p:spPr>
            <a:xfrm>
              <a:off x="6654825" y="-851825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79"/>
            <p:cNvSpPr/>
            <p:nvPr/>
          </p:nvSpPr>
          <p:spPr>
            <a:xfrm>
              <a:off x="6683300" y="-8410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79"/>
            <p:cNvSpPr/>
            <p:nvPr/>
          </p:nvSpPr>
          <p:spPr>
            <a:xfrm>
              <a:off x="6683300" y="-8410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79"/>
            <p:cNvSpPr/>
            <p:nvPr/>
          </p:nvSpPr>
          <p:spPr>
            <a:xfrm>
              <a:off x="6711775" y="-8303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79"/>
            <p:cNvSpPr/>
            <p:nvPr/>
          </p:nvSpPr>
          <p:spPr>
            <a:xfrm>
              <a:off x="6711775" y="-8303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79"/>
            <p:cNvSpPr/>
            <p:nvPr/>
          </p:nvSpPr>
          <p:spPr>
            <a:xfrm>
              <a:off x="6740275" y="-819025"/>
              <a:ext cx="22575" cy="26875"/>
            </a:xfrm>
            <a:custGeom>
              <a:rect b="b" l="l" r="r" t="t"/>
              <a:pathLst>
                <a:path extrusionOk="0" h="1075" w="903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79"/>
            <p:cNvSpPr/>
            <p:nvPr/>
          </p:nvSpPr>
          <p:spPr>
            <a:xfrm>
              <a:off x="6740275" y="-819025"/>
              <a:ext cx="22575" cy="26875"/>
            </a:xfrm>
            <a:custGeom>
              <a:rect b="b" l="l" r="r" t="t"/>
              <a:pathLst>
                <a:path extrusionOk="0" fill="none" h="1075" w="903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79"/>
            <p:cNvSpPr/>
            <p:nvPr/>
          </p:nvSpPr>
          <p:spPr>
            <a:xfrm>
              <a:off x="6768200" y="-808275"/>
              <a:ext cx="23150" cy="27425"/>
            </a:xfrm>
            <a:custGeom>
              <a:rect b="b" l="l" r="r" t="t"/>
              <a:pathLst>
                <a:path extrusionOk="0" h="1097" w="926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79"/>
            <p:cNvSpPr/>
            <p:nvPr/>
          </p:nvSpPr>
          <p:spPr>
            <a:xfrm>
              <a:off x="6768200" y="-808275"/>
              <a:ext cx="23150" cy="27425"/>
            </a:xfrm>
            <a:custGeom>
              <a:rect b="b" l="l" r="r" t="t"/>
              <a:pathLst>
                <a:path extrusionOk="0" fill="none" h="1097" w="926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79"/>
            <p:cNvSpPr/>
            <p:nvPr/>
          </p:nvSpPr>
          <p:spPr>
            <a:xfrm>
              <a:off x="6796700" y="-79700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79"/>
            <p:cNvSpPr/>
            <p:nvPr/>
          </p:nvSpPr>
          <p:spPr>
            <a:xfrm>
              <a:off x="6796700" y="-79700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79"/>
            <p:cNvSpPr/>
            <p:nvPr/>
          </p:nvSpPr>
          <p:spPr>
            <a:xfrm>
              <a:off x="6825175" y="-7862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79"/>
            <p:cNvSpPr/>
            <p:nvPr/>
          </p:nvSpPr>
          <p:spPr>
            <a:xfrm>
              <a:off x="6825175" y="-7862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79"/>
            <p:cNvSpPr/>
            <p:nvPr/>
          </p:nvSpPr>
          <p:spPr>
            <a:xfrm>
              <a:off x="6853650" y="-7749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79"/>
            <p:cNvSpPr/>
            <p:nvPr/>
          </p:nvSpPr>
          <p:spPr>
            <a:xfrm>
              <a:off x="6853650" y="-7749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79"/>
            <p:cNvSpPr/>
            <p:nvPr/>
          </p:nvSpPr>
          <p:spPr>
            <a:xfrm>
              <a:off x="6882150" y="-7642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79"/>
            <p:cNvSpPr/>
            <p:nvPr/>
          </p:nvSpPr>
          <p:spPr>
            <a:xfrm>
              <a:off x="6882150" y="-7642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79"/>
            <p:cNvSpPr/>
            <p:nvPr/>
          </p:nvSpPr>
          <p:spPr>
            <a:xfrm>
              <a:off x="6910625" y="-7534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79"/>
            <p:cNvSpPr/>
            <p:nvPr/>
          </p:nvSpPr>
          <p:spPr>
            <a:xfrm>
              <a:off x="6910625" y="-7534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79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79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79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79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79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79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79"/>
            <p:cNvSpPr/>
            <p:nvPr/>
          </p:nvSpPr>
          <p:spPr>
            <a:xfrm>
              <a:off x="6103425" y="-1128050"/>
              <a:ext cx="51075" cy="93000"/>
            </a:xfrm>
            <a:custGeom>
              <a:rect b="b" l="l" r="r" t="t"/>
              <a:pathLst>
                <a:path extrusionOk="0" h="3720" w="2043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79"/>
            <p:cNvSpPr/>
            <p:nvPr/>
          </p:nvSpPr>
          <p:spPr>
            <a:xfrm>
              <a:off x="6576350" y="-952325"/>
              <a:ext cx="51625" cy="93000"/>
            </a:xfrm>
            <a:custGeom>
              <a:rect b="b" l="l" r="r" t="t"/>
              <a:pathLst>
                <a:path extrusionOk="0" h="3720" w="2065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79"/>
            <p:cNvSpPr/>
            <p:nvPr/>
          </p:nvSpPr>
          <p:spPr>
            <a:xfrm>
              <a:off x="6576350" y="-952325"/>
              <a:ext cx="51625" cy="93000"/>
            </a:xfrm>
            <a:custGeom>
              <a:rect b="b" l="l" r="r" t="t"/>
              <a:pathLst>
                <a:path extrusionOk="0" fill="none" h="3720" w="2065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79"/>
            <p:cNvSpPr/>
            <p:nvPr/>
          </p:nvSpPr>
          <p:spPr>
            <a:xfrm>
              <a:off x="7394850" y="-1138800"/>
              <a:ext cx="1057650" cy="643850"/>
            </a:xfrm>
            <a:custGeom>
              <a:rect b="b" l="l" r="r" t="t"/>
              <a:pathLst>
                <a:path extrusionOk="0" fill="none" h="25754" w="42306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79"/>
            <p:cNvSpPr/>
            <p:nvPr/>
          </p:nvSpPr>
          <p:spPr>
            <a:xfrm>
              <a:off x="5455300" y="-1260800"/>
              <a:ext cx="550" cy="3800"/>
            </a:xfrm>
            <a:custGeom>
              <a:rect b="b" l="l" r="r" t="t"/>
              <a:pathLst>
                <a:path extrusionOk="0" h="152" w="22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79"/>
            <p:cNvSpPr/>
            <p:nvPr/>
          </p:nvSpPr>
          <p:spPr>
            <a:xfrm>
              <a:off x="5455300" y="-12570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79"/>
            <p:cNvSpPr/>
            <p:nvPr/>
          </p:nvSpPr>
          <p:spPr>
            <a:xfrm>
              <a:off x="5455300" y="-12575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79"/>
            <p:cNvSpPr/>
            <p:nvPr/>
          </p:nvSpPr>
          <p:spPr>
            <a:xfrm>
              <a:off x="5455300" y="-12575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79"/>
            <p:cNvSpPr/>
            <p:nvPr/>
          </p:nvSpPr>
          <p:spPr>
            <a:xfrm>
              <a:off x="5455300" y="-12581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79"/>
            <p:cNvSpPr/>
            <p:nvPr/>
          </p:nvSpPr>
          <p:spPr>
            <a:xfrm>
              <a:off x="5455300" y="-1258650"/>
              <a:ext cx="25" cy="575"/>
            </a:xfrm>
            <a:custGeom>
              <a:rect b="b" l="l" r="r" t="t"/>
              <a:pathLst>
                <a:path extrusionOk="0" fill="none" h="23" w="1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79"/>
            <p:cNvSpPr/>
            <p:nvPr/>
          </p:nvSpPr>
          <p:spPr>
            <a:xfrm>
              <a:off x="5455300" y="-12586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79"/>
            <p:cNvSpPr/>
            <p:nvPr/>
          </p:nvSpPr>
          <p:spPr>
            <a:xfrm>
              <a:off x="5455300" y="-12591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79"/>
            <p:cNvSpPr/>
            <p:nvPr/>
          </p:nvSpPr>
          <p:spPr>
            <a:xfrm>
              <a:off x="5455300" y="-12591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79"/>
            <p:cNvSpPr/>
            <p:nvPr/>
          </p:nvSpPr>
          <p:spPr>
            <a:xfrm>
              <a:off x="5455300" y="-1259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79"/>
            <p:cNvSpPr/>
            <p:nvPr/>
          </p:nvSpPr>
          <p:spPr>
            <a:xfrm>
              <a:off x="5455825" y="-1259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79"/>
            <p:cNvSpPr/>
            <p:nvPr/>
          </p:nvSpPr>
          <p:spPr>
            <a:xfrm>
              <a:off x="5455825" y="-12602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79"/>
            <p:cNvSpPr/>
            <p:nvPr/>
          </p:nvSpPr>
          <p:spPr>
            <a:xfrm>
              <a:off x="5455825" y="-12608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79"/>
            <p:cNvSpPr/>
            <p:nvPr/>
          </p:nvSpPr>
          <p:spPr>
            <a:xfrm>
              <a:off x="5454775" y="-1315075"/>
              <a:ext cx="2213100" cy="815300"/>
            </a:xfrm>
            <a:custGeom>
              <a:rect b="b" l="l" r="r" t="t"/>
              <a:pathLst>
                <a:path extrusionOk="0" h="32612" w="88524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79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79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79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79"/>
            <p:cNvSpPr/>
            <p:nvPr/>
          </p:nvSpPr>
          <p:spPr>
            <a:xfrm>
              <a:off x="5454775" y="-1315075"/>
              <a:ext cx="2213100" cy="815300"/>
            </a:xfrm>
            <a:custGeom>
              <a:rect b="b" l="l" r="r" t="t"/>
              <a:pathLst>
                <a:path extrusionOk="0" fill="none" h="32612" w="88524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79"/>
            <p:cNvSpPr/>
            <p:nvPr/>
          </p:nvSpPr>
          <p:spPr>
            <a:xfrm>
              <a:off x="5628875" y="-1195775"/>
              <a:ext cx="43575" cy="41425"/>
            </a:xfrm>
            <a:custGeom>
              <a:rect b="b" l="l" r="r" t="t"/>
              <a:pathLst>
                <a:path extrusionOk="0" h="1657" w="1743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79"/>
            <p:cNvSpPr/>
            <p:nvPr/>
          </p:nvSpPr>
          <p:spPr>
            <a:xfrm>
              <a:off x="5628875" y="-1195775"/>
              <a:ext cx="43575" cy="41425"/>
            </a:xfrm>
            <a:custGeom>
              <a:rect b="b" l="l" r="r" t="t"/>
              <a:pathLst>
                <a:path extrusionOk="0" fill="none" h="1657" w="1743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79"/>
            <p:cNvSpPr/>
            <p:nvPr/>
          </p:nvSpPr>
          <p:spPr>
            <a:xfrm>
              <a:off x="5703575" y="-1171050"/>
              <a:ext cx="15625" cy="5950"/>
            </a:xfrm>
            <a:custGeom>
              <a:rect b="b" l="l" r="r" t="t"/>
              <a:pathLst>
                <a:path extrusionOk="0" h="238" w="625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79"/>
            <p:cNvSpPr/>
            <p:nvPr/>
          </p:nvSpPr>
          <p:spPr>
            <a:xfrm>
              <a:off x="5703575" y="-1171050"/>
              <a:ext cx="15625" cy="5950"/>
            </a:xfrm>
            <a:custGeom>
              <a:rect b="b" l="l" r="r" t="t"/>
              <a:pathLst>
                <a:path extrusionOk="0" fill="none" h="238" w="625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79"/>
            <p:cNvSpPr/>
            <p:nvPr/>
          </p:nvSpPr>
          <p:spPr>
            <a:xfrm>
              <a:off x="5731000" y="-1161375"/>
              <a:ext cx="17750" cy="7025"/>
            </a:xfrm>
            <a:custGeom>
              <a:rect b="b" l="l" r="r" t="t"/>
              <a:pathLst>
                <a:path extrusionOk="0" h="281" w="71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79"/>
            <p:cNvSpPr/>
            <p:nvPr/>
          </p:nvSpPr>
          <p:spPr>
            <a:xfrm>
              <a:off x="5731000" y="-1161375"/>
              <a:ext cx="17750" cy="7025"/>
            </a:xfrm>
            <a:custGeom>
              <a:rect b="b" l="l" r="r" t="t"/>
              <a:pathLst>
                <a:path extrusionOk="0" fill="none" h="281" w="71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79"/>
            <p:cNvSpPr/>
            <p:nvPr/>
          </p:nvSpPr>
          <p:spPr>
            <a:xfrm>
              <a:off x="5758950" y="-1151700"/>
              <a:ext cx="19350" cy="8100"/>
            </a:xfrm>
            <a:custGeom>
              <a:rect b="b" l="l" r="r" t="t"/>
              <a:pathLst>
                <a:path extrusionOk="0" h="324" w="774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79"/>
            <p:cNvSpPr/>
            <p:nvPr/>
          </p:nvSpPr>
          <p:spPr>
            <a:xfrm>
              <a:off x="5758950" y="-1151700"/>
              <a:ext cx="19350" cy="8100"/>
            </a:xfrm>
            <a:custGeom>
              <a:rect b="b" l="l" r="r" t="t"/>
              <a:pathLst>
                <a:path extrusionOk="0" fill="none" h="324" w="774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79"/>
            <p:cNvSpPr/>
            <p:nvPr/>
          </p:nvSpPr>
          <p:spPr>
            <a:xfrm>
              <a:off x="5787425" y="-1142025"/>
              <a:ext cx="19900" cy="9700"/>
            </a:xfrm>
            <a:custGeom>
              <a:rect b="b" l="l" r="r" t="t"/>
              <a:pathLst>
                <a:path extrusionOk="0" h="388" w="796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79"/>
            <p:cNvSpPr/>
            <p:nvPr/>
          </p:nvSpPr>
          <p:spPr>
            <a:xfrm>
              <a:off x="5787425" y="-1142025"/>
              <a:ext cx="19900" cy="9700"/>
            </a:xfrm>
            <a:custGeom>
              <a:rect b="b" l="l" r="r" t="t"/>
              <a:pathLst>
                <a:path extrusionOk="0" fill="none" h="388" w="796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79"/>
            <p:cNvSpPr/>
            <p:nvPr/>
          </p:nvSpPr>
          <p:spPr>
            <a:xfrm>
              <a:off x="5815900" y="-1131800"/>
              <a:ext cx="20450" cy="10225"/>
            </a:xfrm>
            <a:custGeom>
              <a:rect b="b" l="l" r="r" t="t"/>
              <a:pathLst>
                <a:path extrusionOk="0" h="409" w="818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79"/>
            <p:cNvSpPr/>
            <p:nvPr/>
          </p:nvSpPr>
          <p:spPr>
            <a:xfrm>
              <a:off x="5815900" y="-1131800"/>
              <a:ext cx="20450" cy="10225"/>
            </a:xfrm>
            <a:custGeom>
              <a:rect b="b" l="l" r="r" t="t"/>
              <a:pathLst>
                <a:path extrusionOk="0" fill="none" h="409" w="818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79"/>
            <p:cNvSpPr/>
            <p:nvPr/>
          </p:nvSpPr>
          <p:spPr>
            <a:xfrm>
              <a:off x="5844400" y="-1122125"/>
              <a:ext cx="20425" cy="11825"/>
            </a:xfrm>
            <a:custGeom>
              <a:rect b="b" l="l" r="r" t="t"/>
              <a:pathLst>
                <a:path extrusionOk="0" h="473" w="817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79"/>
            <p:cNvSpPr/>
            <p:nvPr/>
          </p:nvSpPr>
          <p:spPr>
            <a:xfrm>
              <a:off x="5844400" y="-1122125"/>
              <a:ext cx="20425" cy="11825"/>
            </a:xfrm>
            <a:custGeom>
              <a:rect b="b" l="l" r="r" t="t"/>
              <a:pathLst>
                <a:path extrusionOk="0" fill="none" h="473" w="817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79"/>
            <p:cNvSpPr/>
            <p:nvPr/>
          </p:nvSpPr>
          <p:spPr>
            <a:xfrm>
              <a:off x="5872875" y="-1112475"/>
              <a:ext cx="20450" cy="12925"/>
            </a:xfrm>
            <a:custGeom>
              <a:rect b="b" l="l" r="r" t="t"/>
              <a:pathLst>
                <a:path extrusionOk="0" h="517" w="818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79"/>
            <p:cNvSpPr/>
            <p:nvPr/>
          </p:nvSpPr>
          <p:spPr>
            <a:xfrm>
              <a:off x="5872875" y="-1112475"/>
              <a:ext cx="20450" cy="12925"/>
            </a:xfrm>
            <a:custGeom>
              <a:rect b="b" l="l" r="r" t="t"/>
              <a:pathLst>
                <a:path extrusionOk="0" fill="none" h="517" w="818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79"/>
            <p:cNvSpPr/>
            <p:nvPr/>
          </p:nvSpPr>
          <p:spPr>
            <a:xfrm>
              <a:off x="5901350" y="-1102250"/>
              <a:ext cx="20450" cy="14000"/>
            </a:xfrm>
            <a:custGeom>
              <a:rect b="b" l="l" r="r" t="t"/>
              <a:pathLst>
                <a:path extrusionOk="0" h="560" w="818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79"/>
            <p:cNvSpPr/>
            <p:nvPr/>
          </p:nvSpPr>
          <p:spPr>
            <a:xfrm>
              <a:off x="5901350" y="-1102250"/>
              <a:ext cx="20450" cy="14000"/>
            </a:xfrm>
            <a:custGeom>
              <a:rect b="b" l="l" r="r" t="t"/>
              <a:pathLst>
                <a:path extrusionOk="0" fill="none" h="560" w="818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79"/>
            <p:cNvSpPr/>
            <p:nvPr/>
          </p:nvSpPr>
          <p:spPr>
            <a:xfrm>
              <a:off x="5929850" y="-1092575"/>
              <a:ext cx="20975" cy="15075"/>
            </a:xfrm>
            <a:custGeom>
              <a:rect b="b" l="l" r="r" t="t"/>
              <a:pathLst>
                <a:path extrusionOk="0" h="603" w="839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79"/>
            <p:cNvSpPr/>
            <p:nvPr/>
          </p:nvSpPr>
          <p:spPr>
            <a:xfrm>
              <a:off x="5929850" y="-1092575"/>
              <a:ext cx="20975" cy="15075"/>
            </a:xfrm>
            <a:custGeom>
              <a:rect b="b" l="l" r="r" t="t"/>
              <a:pathLst>
                <a:path extrusionOk="0" fill="none" h="603" w="839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79"/>
            <p:cNvSpPr/>
            <p:nvPr/>
          </p:nvSpPr>
          <p:spPr>
            <a:xfrm>
              <a:off x="5957775" y="-1082900"/>
              <a:ext cx="21525" cy="16150"/>
            </a:xfrm>
            <a:custGeom>
              <a:rect b="b" l="l" r="r" t="t"/>
              <a:pathLst>
                <a:path extrusionOk="0" h="646" w="861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79"/>
            <p:cNvSpPr/>
            <p:nvPr/>
          </p:nvSpPr>
          <p:spPr>
            <a:xfrm>
              <a:off x="5957775" y="-1082900"/>
              <a:ext cx="21525" cy="16150"/>
            </a:xfrm>
            <a:custGeom>
              <a:rect b="b" l="l" r="r" t="t"/>
              <a:pathLst>
                <a:path extrusionOk="0" fill="none" h="646" w="861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79"/>
            <p:cNvSpPr/>
            <p:nvPr/>
          </p:nvSpPr>
          <p:spPr>
            <a:xfrm>
              <a:off x="5986275" y="-1072700"/>
              <a:ext cx="21525" cy="17225"/>
            </a:xfrm>
            <a:custGeom>
              <a:rect b="b" l="l" r="r" t="t"/>
              <a:pathLst>
                <a:path extrusionOk="0" h="689" w="861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79"/>
            <p:cNvSpPr/>
            <p:nvPr/>
          </p:nvSpPr>
          <p:spPr>
            <a:xfrm>
              <a:off x="5986275" y="-1072700"/>
              <a:ext cx="21525" cy="17225"/>
            </a:xfrm>
            <a:custGeom>
              <a:rect b="b" l="l" r="r" t="t"/>
              <a:pathLst>
                <a:path extrusionOk="0" fill="none" h="689" w="861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79"/>
            <p:cNvSpPr/>
            <p:nvPr/>
          </p:nvSpPr>
          <p:spPr>
            <a:xfrm>
              <a:off x="6014750" y="-1063025"/>
              <a:ext cx="21525" cy="18300"/>
            </a:xfrm>
            <a:custGeom>
              <a:rect b="b" l="l" r="r" t="t"/>
              <a:pathLst>
                <a:path extrusionOk="0" h="732" w="861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79"/>
            <p:cNvSpPr/>
            <p:nvPr/>
          </p:nvSpPr>
          <p:spPr>
            <a:xfrm>
              <a:off x="6014750" y="-1063025"/>
              <a:ext cx="21525" cy="18300"/>
            </a:xfrm>
            <a:custGeom>
              <a:rect b="b" l="l" r="r" t="t"/>
              <a:pathLst>
                <a:path extrusionOk="0" fill="none" h="732" w="861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79"/>
            <p:cNvSpPr/>
            <p:nvPr/>
          </p:nvSpPr>
          <p:spPr>
            <a:xfrm>
              <a:off x="6043225" y="-1053350"/>
              <a:ext cx="21525" cy="19900"/>
            </a:xfrm>
            <a:custGeom>
              <a:rect b="b" l="l" r="r" t="t"/>
              <a:pathLst>
                <a:path extrusionOk="0" h="796" w="861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79"/>
            <p:cNvSpPr/>
            <p:nvPr/>
          </p:nvSpPr>
          <p:spPr>
            <a:xfrm>
              <a:off x="6043225" y="-1053350"/>
              <a:ext cx="21525" cy="19900"/>
            </a:xfrm>
            <a:custGeom>
              <a:rect b="b" l="l" r="r" t="t"/>
              <a:pathLst>
                <a:path extrusionOk="0" fill="none" h="796" w="861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79"/>
            <p:cNvSpPr/>
            <p:nvPr/>
          </p:nvSpPr>
          <p:spPr>
            <a:xfrm>
              <a:off x="6179200" y="-1006600"/>
              <a:ext cx="4850" cy="1650"/>
            </a:xfrm>
            <a:custGeom>
              <a:rect b="b" l="l" r="r" t="t"/>
              <a:pathLst>
                <a:path extrusionOk="0" h="66" w="194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79"/>
            <p:cNvSpPr/>
            <p:nvPr/>
          </p:nvSpPr>
          <p:spPr>
            <a:xfrm>
              <a:off x="6179200" y="-1006600"/>
              <a:ext cx="4850" cy="1650"/>
            </a:xfrm>
            <a:custGeom>
              <a:rect b="b" l="l" r="r" t="t"/>
              <a:pathLst>
                <a:path extrusionOk="0" fill="none" h="66" w="194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79"/>
            <p:cNvSpPr/>
            <p:nvPr/>
          </p:nvSpPr>
          <p:spPr>
            <a:xfrm>
              <a:off x="6198000" y="-1000150"/>
              <a:ext cx="16700" cy="6475"/>
            </a:xfrm>
            <a:custGeom>
              <a:rect b="b" l="l" r="r" t="t"/>
              <a:pathLst>
                <a:path extrusionOk="0" h="259" w="668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79"/>
            <p:cNvSpPr/>
            <p:nvPr/>
          </p:nvSpPr>
          <p:spPr>
            <a:xfrm>
              <a:off x="6198000" y="-1000150"/>
              <a:ext cx="16700" cy="6475"/>
            </a:xfrm>
            <a:custGeom>
              <a:rect b="b" l="l" r="r" t="t"/>
              <a:pathLst>
                <a:path extrusionOk="0" fill="none" h="259" w="668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79"/>
            <p:cNvSpPr/>
            <p:nvPr/>
          </p:nvSpPr>
          <p:spPr>
            <a:xfrm>
              <a:off x="6225950" y="-990475"/>
              <a:ext cx="18300" cy="7550"/>
            </a:xfrm>
            <a:custGeom>
              <a:rect b="b" l="l" r="r" t="t"/>
              <a:pathLst>
                <a:path extrusionOk="0" h="302" w="732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79"/>
            <p:cNvSpPr/>
            <p:nvPr/>
          </p:nvSpPr>
          <p:spPr>
            <a:xfrm>
              <a:off x="6225950" y="-990475"/>
              <a:ext cx="18300" cy="7550"/>
            </a:xfrm>
            <a:custGeom>
              <a:rect b="b" l="l" r="r" t="t"/>
              <a:pathLst>
                <a:path extrusionOk="0" fill="none" h="302" w="732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79"/>
            <p:cNvSpPr/>
            <p:nvPr/>
          </p:nvSpPr>
          <p:spPr>
            <a:xfrm>
              <a:off x="6253900" y="-980800"/>
              <a:ext cx="19900" cy="9175"/>
            </a:xfrm>
            <a:custGeom>
              <a:rect b="b" l="l" r="r" t="t"/>
              <a:pathLst>
                <a:path extrusionOk="0" h="367" w="796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79"/>
            <p:cNvSpPr/>
            <p:nvPr/>
          </p:nvSpPr>
          <p:spPr>
            <a:xfrm>
              <a:off x="6253900" y="-980800"/>
              <a:ext cx="19900" cy="9175"/>
            </a:xfrm>
            <a:custGeom>
              <a:rect b="b" l="l" r="r" t="t"/>
              <a:pathLst>
                <a:path extrusionOk="0" fill="none" h="367" w="796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79"/>
            <p:cNvSpPr/>
            <p:nvPr/>
          </p:nvSpPr>
          <p:spPr>
            <a:xfrm>
              <a:off x="6282375" y="-971125"/>
              <a:ext cx="20450" cy="10250"/>
            </a:xfrm>
            <a:custGeom>
              <a:rect b="b" l="l" r="r" t="t"/>
              <a:pathLst>
                <a:path extrusionOk="0" h="410" w="818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79"/>
            <p:cNvSpPr/>
            <p:nvPr/>
          </p:nvSpPr>
          <p:spPr>
            <a:xfrm>
              <a:off x="6282375" y="-971125"/>
              <a:ext cx="20450" cy="10250"/>
            </a:xfrm>
            <a:custGeom>
              <a:rect b="b" l="l" r="r" t="t"/>
              <a:pathLst>
                <a:path extrusionOk="0" fill="none" h="410" w="818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79"/>
            <p:cNvSpPr/>
            <p:nvPr/>
          </p:nvSpPr>
          <p:spPr>
            <a:xfrm>
              <a:off x="6310875" y="-960900"/>
              <a:ext cx="20450" cy="10750"/>
            </a:xfrm>
            <a:custGeom>
              <a:rect b="b" l="l" r="r" t="t"/>
              <a:pathLst>
                <a:path extrusionOk="0" h="430" w="818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79"/>
            <p:cNvSpPr/>
            <p:nvPr/>
          </p:nvSpPr>
          <p:spPr>
            <a:xfrm>
              <a:off x="6310875" y="-960900"/>
              <a:ext cx="20450" cy="10750"/>
            </a:xfrm>
            <a:custGeom>
              <a:rect b="b" l="l" r="r" t="t"/>
              <a:pathLst>
                <a:path extrusionOk="0" fill="none" h="430" w="818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79"/>
            <p:cNvSpPr/>
            <p:nvPr/>
          </p:nvSpPr>
          <p:spPr>
            <a:xfrm>
              <a:off x="6339350" y="-951250"/>
              <a:ext cx="20450" cy="12400"/>
            </a:xfrm>
            <a:custGeom>
              <a:rect b="b" l="l" r="r" t="t"/>
              <a:pathLst>
                <a:path extrusionOk="0" h="496" w="818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79"/>
            <p:cNvSpPr/>
            <p:nvPr/>
          </p:nvSpPr>
          <p:spPr>
            <a:xfrm>
              <a:off x="6339350" y="-951250"/>
              <a:ext cx="20450" cy="12400"/>
            </a:xfrm>
            <a:custGeom>
              <a:rect b="b" l="l" r="r" t="t"/>
              <a:pathLst>
                <a:path extrusionOk="0" fill="none" h="496" w="818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79"/>
            <p:cNvSpPr/>
            <p:nvPr/>
          </p:nvSpPr>
          <p:spPr>
            <a:xfrm>
              <a:off x="6367825" y="-941575"/>
              <a:ext cx="21000" cy="13475"/>
            </a:xfrm>
            <a:custGeom>
              <a:rect b="b" l="l" r="r" t="t"/>
              <a:pathLst>
                <a:path extrusionOk="0" h="539" w="84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79"/>
            <p:cNvSpPr/>
            <p:nvPr/>
          </p:nvSpPr>
          <p:spPr>
            <a:xfrm>
              <a:off x="6367825" y="-941575"/>
              <a:ext cx="21000" cy="13475"/>
            </a:xfrm>
            <a:custGeom>
              <a:rect b="b" l="l" r="r" t="t"/>
              <a:pathLst>
                <a:path extrusionOk="0" fill="none" h="539" w="84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79"/>
            <p:cNvSpPr/>
            <p:nvPr/>
          </p:nvSpPr>
          <p:spPr>
            <a:xfrm>
              <a:off x="6396325" y="-931350"/>
              <a:ext cx="20975" cy="14525"/>
            </a:xfrm>
            <a:custGeom>
              <a:rect b="b" l="l" r="r" t="t"/>
              <a:pathLst>
                <a:path extrusionOk="0" h="581" w="839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79"/>
            <p:cNvSpPr/>
            <p:nvPr/>
          </p:nvSpPr>
          <p:spPr>
            <a:xfrm>
              <a:off x="6396325" y="-931350"/>
              <a:ext cx="20975" cy="14525"/>
            </a:xfrm>
            <a:custGeom>
              <a:rect b="b" l="l" r="r" t="t"/>
              <a:pathLst>
                <a:path extrusionOk="0" fill="none" h="581" w="839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79"/>
            <p:cNvSpPr/>
            <p:nvPr/>
          </p:nvSpPr>
          <p:spPr>
            <a:xfrm>
              <a:off x="6424800" y="-921675"/>
              <a:ext cx="20975" cy="15600"/>
            </a:xfrm>
            <a:custGeom>
              <a:rect b="b" l="l" r="r" t="t"/>
              <a:pathLst>
                <a:path extrusionOk="0" h="624" w="839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79"/>
            <p:cNvSpPr/>
            <p:nvPr/>
          </p:nvSpPr>
          <p:spPr>
            <a:xfrm>
              <a:off x="6424800" y="-921675"/>
              <a:ext cx="20975" cy="15600"/>
            </a:xfrm>
            <a:custGeom>
              <a:rect b="b" l="l" r="r" t="t"/>
              <a:pathLst>
                <a:path extrusionOk="0" fill="none" h="624" w="839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79"/>
            <p:cNvSpPr/>
            <p:nvPr/>
          </p:nvSpPr>
          <p:spPr>
            <a:xfrm>
              <a:off x="6453275" y="-912000"/>
              <a:ext cx="21000" cy="17225"/>
            </a:xfrm>
            <a:custGeom>
              <a:rect b="b" l="l" r="r" t="t"/>
              <a:pathLst>
                <a:path extrusionOk="0" h="689" w="84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79"/>
            <p:cNvSpPr/>
            <p:nvPr/>
          </p:nvSpPr>
          <p:spPr>
            <a:xfrm>
              <a:off x="6453275" y="-912000"/>
              <a:ext cx="21000" cy="17225"/>
            </a:xfrm>
            <a:custGeom>
              <a:rect b="b" l="l" r="r" t="t"/>
              <a:pathLst>
                <a:path extrusionOk="0" fill="none" h="689" w="84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79"/>
            <p:cNvSpPr/>
            <p:nvPr/>
          </p:nvSpPr>
          <p:spPr>
            <a:xfrm>
              <a:off x="6481775" y="-901800"/>
              <a:ext cx="21525" cy="17775"/>
            </a:xfrm>
            <a:custGeom>
              <a:rect b="b" l="l" r="r" t="t"/>
              <a:pathLst>
                <a:path extrusionOk="0" h="711" w="861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79"/>
            <p:cNvSpPr/>
            <p:nvPr/>
          </p:nvSpPr>
          <p:spPr>
            <a:xfrm>
              <a:off x="6481775" y="-901800"/>
              <a:ext cx="21525" cy="17775"/>
            </a:xfrm>
            <a:custGeom>
              <a:rect b="b" l="l" r="r" t="t"/>
              <a:pathLst>
                <a:path extrusionOk="0" fill="none" h="711" w="861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79"/>
            <p:cNvSpPr/>
            <p:nvPr/>
          </p:nvSpPr>
          <p:spPr>
            <a:xfrm>
              <a:off x="7678600" y="-569675"/>
              <a:ext cx="610525" cy="98375"/>
            </a:xfrm>
            <a:custGeom>
              <a:rect b="b" l="l" r="r" t="t"/>
              <a:pathLst>
                <a:path extrusionOk="0" h="3935" w="24421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79"/>
            <p:cNvSpPr/>
            <p:nvPr/>
          </p:nvSpPr>
          <p:spPr>
            <a:xfrm>
              <a:off x="7675375" y="-499275"/>
              <a:ext cx="25" cy="575"/>
            </a:xfrm>
            <a:custGeom>
              <a:rect b="b" l="l" r="r" t="t"/>
              <a:pathLst>
                <a:path extrusionOk="0" fill="none" h="23" w="1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79"/>
            <p:cNvSpPr/>
            <p:nvPr/>
          </p:nvSpPr>
          <p:spPr>
            <a:xfrm>
              <a:off x="767430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79"/>
            <p:cNvSpPr/>
            <p:nvPr/>
          </p:nvSpPr>
          <p:spPr>
            <a:xfrm>
              <a:off x="767375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79"/>
            <p:cNvSpPr/>
            <p:nvPr/>
          </p:nvSpPr>
          <p:spPr>
            <a:xfrm>
              <a:off x="7673225" y="-499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79"/>
            <p:cNvSpPr/>
            <p:nvPr/>
          </p:nvSpPr>
          <p:spPr>
            <a:xfrm>
              <a:off x="767215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79"/>
            <p:cNvSpPr/>
            <p:nvPr/>
          </p:nvSpPr>
          <p:spPr>
            <a:xfrm>
              <a:off x="767160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79"/>
            <p:cNvSpPr/>
            <p:nvPr/>
          </p:nvSpPr>
          <p:spPr>
            <a:xfrm>
              <a:off x="7671075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79"/>
            <p:cNvSpPr/>
            <p:nvPr/>
          </p:nvSpPr>
          <p:spPr>
            <a:xfrm>
              <a:off x="767000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79"/>
            <p:cNvSpPr/>
            <p:nvPr/>
          </p:nvSpPr>
          <p:spPr>
            <a:xfrm>
              <a:off x="766945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79"/>
            <p:cNvSpPr/>
            <p:nvPr/>
          </p:nvSpPr>
          <p:spPr>
            <a:xfrm>
              <a:off x="7668925" y="-499800"/>
              <a:ext cx="550" cy="550"/>
            </a:xfrm>
            <a:custGeom>
              <a:rect b="b" l="l" r="r" t="t"/>
              <a:pathLst>
                <a:path extrusionOk="0" fill="none" h="22" w="22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79"/>
            <p:cNvSpPr/>
            <p:nvPr/>
          </p:nvSpPr>
          <p:spPr>
            <a:xfrm>
              <a:off x="7667850" y="-499800"/>
              <a:ext cx="1100" cy="25"/>
            </a:xfrm>
            <a:custGeom>
              <a:rect b="b" l="l" r="r" t="t"/>
              <a:pathLst>
                <a:path extrusionOk="0" fill="none" h="1" w="44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79"/>
            <p:cNvSpPr/>
            <p:nvPr/>
          </p:nvSpPr>
          <p:spPr>
            <a:xfrm>
              <a:off x="7678600" y="-569675"/>
              <a:ext cx="610525" cy="98375"/>
            </a:xfrm>
            <a:custGeom>
              <a:rect b="b" l="l" r="r" t="t"/>
              <a:pathLst>
                <a:path extrusionOk="0" fill="none" h="3935" w="24421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79"/>
            <p:cNvSpPr/>
            <p:nvPr/>
          </p:nvSpPr>
          <p:spPr>
            <a:xfrm>
              <a:off x="6510250" y="-892125"/>
              <a:ext cx="21525" cy="18825"/>
            </a:xfrm>
            <a:custGeom>
              <a:rect b="b" l="l" r="r" t="t"/>
              <a:pathLst>
                <a:path extrusionOk="0" h="753" w="861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79"/>
            <p:cNvSpPr/>
            <p:nvPr/>
          </p:nvSpPr>
          <p:spPr>
            <a:xfrm>
              <a:off x="6510250" y="-892125"/>
              <a:ext cx="21525" cy="18825"/>
            </a:xfrm>
            <a:custGeom>
              <a:rect b="b" l="l" r="r" t="t"/>
              <a:pathLst>
                <a:path extrusionOk="0" fill="none" h="753" w="861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79"/>
            <p:cNvSpPr/>
            <p:nvPr/>
          </p:nvSpPr>
          <p:spPr>
            <a:xfrm>
              <a:off x="6654825" y="-842150"/>
              <a:ext cx="21500" cy="17225"/>
            </a:xfrm>
            <a:custGeom>
              <a:rect b="b" l="l" r="r" t="t"/>
              <a:pathLst>
                <a:path extrusionOk="0" h="689" w="86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79"/>
            <p:cNvSpPr/>
            <p:nvPr/>
          </p:nvSpPr>
          <p:spPr>
            <a:xfrm>
              <a:off x="6654825" y="-842150"/>
              <a:ext cx="21500" cy="17225"/>
            </a:xfrm>
            <a:custGeom>
              <a:rect b="b" l="l" r="r" t="t"/>
              <a:pathLst>
                <a:path extrusionOk="0" fill="none" h="689" w="86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79"/>
            <p:cNvSpPr/>
            <p:nvPr/>
          </p:nvSpPr>
          <p:spPr>
            <a:xfrm>
              <a:off x="6683300" y="-832475"/>
              <a:ext cx="21525" cy="18850"/>
            </a:xfrm>
            <a:custGeom>
              <a:rect b="b" l="l" r="r" t="t"/>
              <a:pathLst>
                <a:path extrusionOk="0" h="754" w="861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79"/>
            <p:cNvSpPr/>
            <p:nvPr/>
          </p:nvSpPr>
          <p:spPr>
            <a:xfrm>
              <a:off x="6683300" y="-832475"/>
              <a:ext cx="21525" cy="18850"/>
            </a:xfrm>
            <a:custGeom>
              <a:rect b="b" l="l" r="r" t="t"/>
              <a:pathLst>
                <a:path extrusionOk="0" fill="none" h="754" w="861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79"/>
            <p:cNvSpPr/>
            <p:nvPr/>
          </p:nvSpPr>
          <p:spPr>
            <a:xfrm>
              <a:off x="6711775" y="-822800"/>
              <a:ext cx="21525" cy="19925"/>
            </a:xfrm>
            <a:custGeom>
              <a:rect b="b" l="l" r="r" t="t"/>
              <a:pathLst>
                <a:path extrusionOk="0" h="797" w="861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79"/>
            <p:cNvSpPr/>
            <p:nvPr/>
          </p:nvSpPr>
          <p:spPr>
            <a:xfrm>
              <a:off x="6711775" y="-822800"/>
              <a:ext cx="21525" cy="19925"/>
            </a:xfrm>
            <a:custGeom>
              <a:rect b="b" l="l" r="r" t="t"/>
              <a:pathLst>
                <a:path extrusionOk="0" fill="none" h="797" w="861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79"/>
            <p:cNvSpPr/>
            <p:nvPr/>
          </p:nvSpPr>
          <p:spPr>
            <a:xfrm>
              <a:off x="6740275" y="-813125"/>
              <a:ext cx="21500" cy="20975"/>
            </a:xfrm>
            <a:custGeom>
              <a:rect b="b" l="l" r="r" t="t"/>
              <a:pathLst>
                <a:path extrusionOk="0" h="839" w="86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79"/>
            <p:cNvSpPr/>
            <p:nvPr/>
          </p:nvSpPr>
          <p:spPr>
            <a:xfrm>
              <a:off x="6740275" y="-813125"/>
              <a:ext cx="21500" cy="20975"/>
            </a:xfrm>
            <a:custGeom>
              <a:rect b="b" l="l" r="r" t="t"/>
              <a:pathLst>
                <a:path extrusionOk="0" fill="none" h="839" w="86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79"/>
            <p:cNvSpPr/>
            <p:nvPr/>
          </p:nvSpPr>
          <p:spPr>
            <a:xfrm>
              <a:off x="6768200" y="-802900"/>
              <a:ext cx="22600" cy="22050"/>
            </a:xfrm>
            <a:custGeom>
              <a:rect b="b" l="l" r="r" t="t"/>
              <a:pathLst>
                <a:path extrusionOk="0" h="882" w="904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79"/>
            <p:cNvSpPr/>
            <p:nvPr/>
          </p:nvSpPr>
          <p:spPr>
            <a:xfrm>
              <a:off x="6768200" y="-802900"/>
              <a:ext cx="22600" cy="22050"/>
            </a:xfrm>
            <a:custGeom>
              <a:rect b="b" l="l" r="r" t="t"/>
              <a:pathLst>
                <a:path extrusionOk="0" fill="none" h="882" w="904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79"/>
            <p:cNvSpPr/>
            <p:nvPr/>
          </p:nvSpPr>
          <p:spPr>
            <a:xfrm>
              <a:off x="6796700" y="-793225"/>
              <a:ext cx="22600" cy="23125"/>
            </a:xfrm>
            <a:custGeom>
              <a:rect b="b" l="l" r="r" t="t"/>
              <a:pathLst>
                <a:path extrusionOk="0" h="925" w="904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79"/>
            <p:cNvSpPr/>
            <p:nvPr/>
          </p:nvSpPr>
          <p:spPr>
            <a:xfrm>
              <a:off x="6796700" y="-793225"/>
              <a:ext cx="22600" cy="23125"/>
            </a:xfrm>
            <a:custGeom>
              <a:rect b="b" l="l" r="r" t="t"/>
              <a:pathLst>
                <a:path extrusionOk="0" fill="none" h="925" w="904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79"/>
            <p:cNvSpPr/>
            <p:nvPr/>
          </p:nvSpPr>
          <p:spPr>
            <a:xfrm>
              <a:off x="6825175" y="-783575"/>
              <a:ext cx="22600" cy="24750"/>
            </a:xfrm>
            <a:custGeom>
              <a:rect b="b" l="l" r="r" t="t"/>
              <a:pathLst>
                <a:path extrusionOk="0" h="990" w="904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79"/>
            <p:cNvSpPr/>
            <p:nvPr/>
          </p:nvSpPr>
          <p:spPr>
            <a:xfrm>
              <a:off x="6825175" y="-783575"/>
              <a:ext cx="22600" cy="24750"/>
            </a:xfrm>
            <a:custGeom>
              <a:rect b="b" l="l" r="r" t="t"/>
              <a:pathLst>
                <a:path extrusionOk="0" fill="none" h="990" w="904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79"/>
            <p:cNvSpPr/>
            <p:nvPr/>
          </p:nvSpPr>
          <p:spPr>
            <a:xfrm>
              <a:off x="6853650" y="-773350"/>
              <a:ext cx="22600" cy="25275"/>
            </a:xfrm>
            <a:custGeom>
              <a:rect b="b" l="l" r="r" t="t"/>
              <a:pathLst>
                <a:path extrusionOk="0" h="1011" w="904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79"/>
            <p:cNvSpPr/>
            <p:nvPr/>
          </p:nvSpPr>
          <p:spPr>
            <a:xfrm>
              <a:off x="6853650" y="-773350"/>
              <a:ext cx="22600" cy="25275"/>
            </a:xfrm>
            <a:custGeom>
              <a:rect b="b" l="l" r="r" t="t"/>
              <a:pathLst>
                <a:path extrusionOk="0" fill="none" h="1011" w="904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79"/>
            <p:cNvSpPr/>
            <p:nvPr/>
          </p:nvSpPr>
          <p:spPr>
            <a:xfrm>
              <a:off x="6882150" y="-763150"/>
              <a:ext cx="22600" cy="26375"/>
            </a:xfrm>
            <a:custGeom>
              <a:rect b="b" l="l" r="r" t="t"/>
              <a:pathLst>
                <a:path extrusionOk="0" h="1055" w="904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79"/>
            <p:cNvSpPr/>
            <p:nvPr/>
          </p:nvSpPr>
          <p:spPr>
            <a:xfrm>
              <a:off x="6882150" y="-763150"/>
              <a:ext cx="22600" cy="26375"/>
            </a:xfrm>
            <a:custGeom>
              <a:rect b="b" l="l" r="r" t="t"/>
              <a:pathLst>
                <a:path extrusionOk="0" fill="none" h="1055" w="904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79"/>
            <p:cNvSpPr/>
            <p:nvPr/>
          </p:nvSpPr>
          <p:spPr>
            <a:xfrm>
              <a:off x="6910625" y="-7529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79"/>
            <p:cNvSpPr/>
            <p:nvPr/>
          </p:nvSpPr>
          <p:spPr>
            <a:xfrm>
              <a:off x="6910625" y="-7529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79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79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79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79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79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79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79"/>
            <p:cNvSpPr/>
            <p:nvPr/>
          </p:nvSpPr>
          <p:spPr>
            <a:xfrm>
              <a:off x="6603225" y="-860425"/>
              <a:ext cx="2175" cy="575"/>
            </a:xfrm>
            <a:custGeom>
              <a:rect b="b" l="l" r="r" t="t"/>
              <a:pathLst>
                <a:path extrusionOk="0" h="23" w="87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79"/>
            <p:cNvSpPr/>
            <p:nvPr/>
          </p:nvSpPr>
          <p:spPr>
            <a:xfrm>
              <a:off x="6603225" y="-860425"/>
              <a:ext cx="2175" cy="575"/>
            </a:xfrm>
            <a:custGeom>
              <a:rect b="b" l="l" r="r" t="t"/>
              <a:pathLst>
                <a:path extrusionOk="0" fill="none" h="23" w="87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79"/>
            <p:cNvSpPr/>
            <p:nvPr/>
          </p:nvSpPr>
          <p:spPr>
            <a:xfrm>
              <a:off x="7394850" y="-613200"/>
              <a:ext cx="445000" cy="118250"/>
            </a:xfrm>
            <a:custGeom>
              <a:rect b="b" l="l" r="r" t="t"/>
              <a:pathLst>
                <a:path extrusionOk="0" h="4730" w="1780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79"/>
            <p:cNvSpPr/>
            <p:nvPr/>
          </p:nvSpPr>
          <p:spPr>
            <a:xfrm>
              <a:off x="7394850" y="-613200"/>
              <a:ext cx="445000" cy="118250"/>
            </a:xfrm>
            <a:custGeom>
              <a:rect b="b" l="l" r="r" t="t"/>
              <a:pathLst>
                <a:path extrusionOk="0" fill="none" h="4730" w="1780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79"/>
            <p:cNvSpPr/>
            <p:nvPr/>
          </p:nvSpPr>
          <p:spPr>
            <a:xfrm>
              <a:off x="6045925" y="-987250"/>
              <a:ext cx="735750" cy="815300"/>
            </a:xfrm>
            <a:custGeom>
              <a:rect b="b" l="l" r="r" t="t"/>
              <a:pathLst>
                <a:path extrusionOk="0" h="32612" w="2943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79"/>
            <p:cNvSpPr/>
            <p:nvPr/>
          </p:nvSpPr>
          <p:spPr>
            <a:xfrm>
              <a:off x="7752225" y="-585800"/>
              <a:ext cx="394475" cy="311725"/>
            </a:xfrm>
            <a:custGeom>
              <a:rect b="b" l="l" r="r" t="t"/>
              <a:pathLst>
                <a:path extrusionOk="0" h="12469" w="15779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79"/>
            <p:cNvSpPr/>
            <p:nvPr/>
          </p:nvSpPr>
          <p:spPr>
            <a:xfrm>
              <a:off x="6164700" y="-980800"/>
              <a:ext cx="616975" cy="778200"/>
            </a:xfrm>
            <a:custGeom>
              <a:rect b="b" l="l" r="r" t="t"/>
              <a:pathLst>
                <a:path extrusionOk="0" h="31128" w="24679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79"/>
            <p:cNvSpPr/>
            <p:nvPr/>
          </p:nvSpPr>
          <p:spPr>
            <a:xfrm>
              <a:off x="6672000" y="-1371600"/>
              <a:ext cx="1656900" cy="461650"/>
            </a:xfrm>
            <a:custGeom>
              <a:rect b="b" l="l" r="r" t="t"/>
              <a:pathLst>
                <a:path extrusionOk="0" h="18466" w="66276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79"/>
            <p:cNvSpPr/>
            <p:nvPr/>
          </p:nvSpPr>
          <p:spPr>
            <a:xfrm>
              <a:off x="7603350" y="-837300"/>
              <a:ext cx="138675" cy="104275"/>
            </a:xfrm>
            <a:custGeom>
              <a:rect b="b" l="l" r="r" t="t"/>
              <a:pathLst>
                <a:path extrusionOk="0" h="4171" w="5547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79"/>
            <p:cNvSpPr/>
            <p:nvPr/>
          </p:nvSpPr>
          <p:spPr>
            <a:xfrm>
              <a:off x="7603350" y="-837300"/>
              <a:ext cx="138675" cy="104275"/>
            </a:xfrm>
            <a:custGeom>
              <a:rect b="b" l="l" r="r" t="t"/>
              <a:pathLst>
                <a:path extrusionOk="0" fill="none" h="4171" w="5547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79"/>
            <p:cNvSpPr/>
            <p:nvPr/>
          </p:nvSpPr>
          <p:spPr>
            <a:xfrm>
              <a:off x="7617325" y="-819575"/>
              <a:ext cx="147825" cy="62375"/>
            </a:xfrm>
            <a:custGeom>
              <a:rect b="b" l="l" r="r" t="t"/>
              <a:pathLst>
                <a:path extrusionOk="0" h="2495" w="5913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79"/>
            <p:cNvSpPr/>
            <p:nvPr/>
          </p:nvSpPr>
          <p:spPr>
            <a:xfrm>
              <a:off x="8113375" y="-611600"/>
              <a:ext cx="47300" cy="22600"/>
            </a:xfrm>
            <a:custGeom>
              <a:rect b="b" l="l" r="r" t="t"/>
              <a:pathLst>
                <a:path extrusionOk="0" h="904" w="18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79"/>
            <p:cNvSpPr/>
            <p:nvPr/>
          </p:nvSpPr>
          <p:spPr>
            <a:xfrm>
              <a:off x="8113375" y="-611600"/>
              <a:ext cx="47300" cy="22600"/>
            </a:xfrm>
            <a:custGeom>
              <a:rect b="b" l="l" r="r" t="t"/>
              <a:pathLst>
                <a:path extrusionOk="0" fill="none" h="904" w="18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79"/>
            <p:cNvSpPr/>
            <p:nvPr/>
          </p:nvSpPr>
          <p:spPr>
            <a:xfrm>
              <a:off x="7932250" y="-657275"/>
              <a:ext cx="228425" cy="68275"/>
            </a:xfrm>
            <a:custGeom>
              <a:rect b="b" l="l" r="r" t="t"/>
              <a:pathLst>
                <a:path extrusionOk="0" h="2731" w="9137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79"/>
            <p:cNvSpPr/>
            <p:nvPr/>
          </p:nvSpPr>
          <p:spPr>
            <a:xfrm>
              <a:off x="7932250" y="-657275"/>
              <a:ext cx="228425" cy="68275"/>
            </a:xfrm>
            <a:custGeom>
              <a:rect b="b" l="l" r="r" t="t"/>
              <a:pathLst>
                <a:path extrusionOk="0" fill="none" h="2731" w="9137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79"/>
            <p:cNvSpPr/>
            <p:nvPr/>
          </p:nvSpPr>
          <p:spPr>
            <a:xfrm>
              <a:off x="7973625" y="-669625"/>
              <a:ext cx="139775" cy="63425"/>
            </a:xfrm>
            <a:custGeom>
              <a:rect b="b" l="l" r="r" t="t"/>
              <a:pathLst>
                <a:path extrusionOk="0" h="2537" w="5591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79"/>
            <p:cNvSpPr/>
            <p:nvPr/>
          </p:nvSpPr>
          <p:spPr>
            <a:xfrm>
              <a:off x="7703325" y="-771750"/>
              <a:ext cx="289150" cy="141925"/>
            </a:xfrm>
            <a:custGeom>
              <a:rect b="b" l="l" r="r" t="t"/>
              <a:pathLst>
                <a:path extrusionOk="0" h="5677" w="11566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79"/>
            <p:cNvSpPr/>
            <p:nvPr/>
          </p:nvSpPr>
          <p:spPr>
            <a:xfrm>
              <a:off x="7703325" y="-771750"/>
              <a:ext cx="289150" cy="141925"/>
            </a:xfrm>
            <a:custGeom>
              <a:rect b="b" l="l" r="r" t="t"/>
              <a:pathLst>
                <a:path extrusionOk="0" fill="none" h="5677" w="11566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8" name="Google Shape;6388;p79"/>
          <p:cNvGrpSpPr/>
          <p:nvPr/>
        </p:nvGrpSpPr>
        <p:grpSpPr>
          <a:xfrm flipH="1">
            <a:off x="199698" y="3938113"/>
            <a:ext cx="811246" cy="1205364"/>
            <a:chOff x="8044750" y="-1789024"/>
            <a:chExt cx="811246" cy="1205364"/>
          </a:xfrm>
        </p:grpSpPr>
        <p:sp>
          <p:nvSpPr>
            <p:cNvPr id="6389" name="Google Shape;6389;p79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79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79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79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79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79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79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79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79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79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79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79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79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79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79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79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79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79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79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79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09" name="Google Shape;6409;p79"/>
          <p:cNvGrpSpPr/>
          <p:nvPr/>
        </p:nvGrpSpPr>
        <p:grpSpPr>
          <a:xfrm flipH="1">
            <a:off x="7109273" y="3938113"/>
            <a:ext cx="811246" cy="1205364"/>
            <a:chOff x="8044750" y="-1789024"/>
            <a:chExt cx="811246" cy="1205364"/>
          </a:xfrm>
        </p:grpSpPr>
        <p:sp>
          <p:nvSpPr>
            <p:cNvPr id="6410" name="Google Shape;6410;p79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79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79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79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79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79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79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79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79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79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79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79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79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79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79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79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79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79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79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79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0" name="Google Shape;6430;p79"/>
          <p:cNvGrpSpPr/>
          <p:nvPr/>
        </p:nvGrpSpPr>
        <p:grpSpPr>
          <a:xfrm flipH="1">
            <a:off x="8025148" y="3938113"/>
            <a:ext cx="811246" cy="1205364"/>
            <a:chOff x="8044750" y="-1789024"/>
            <a:chExt cx="811246" cy="1205364"/>
          </a:xfrm>
        </p:grpSpPr>
        <p:sp>
          <p:nvSpPr>
            <p:cNvPr id="6431" name="Google Shape;6431;p79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79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79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79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79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79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79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79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79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79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79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79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79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79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79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79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79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79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79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79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4" name="Shape 6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5" name="Google Shape;6455;p80"/>
          <p:cNvSpPr txBox="1"/>
          <p:nvPr>
            <p:ph idx="2" type="title"/>
          </p:nvPr>
        </p:nvSpPr>
        <p:spPr>
          <a:xfrm>
            <a:off x="4114800" y="2905381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6" name="Google Shape;6456;p80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Business</a:t>
            </a:r>
            <a:endParaRPr sz="5100"/>
          </a:p>
        </p:txBody>
      </p:sp>
      <p:sp>
        <p:nvSpPr>
          <p:cNvPr id="6457" name="Google Shape;6457;p80"/>
          <p:cNvSpPr txBox="1"/>
          <p:nvPr/>
        </p:nvSpPr>
        <p:spPr>
          <a:xfrm>
            <a:off x="291950" y="915225"/>
            <a:ext cx="8593200" cy="3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There is a significant percentage of dissatisfaction between customers, as more than 50% of customers are neutral or dissatisfied.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Gender of the customer has no effect on the satisfaction.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Loyal customer percentage is more than 80%, so the loyalty of customers doesn’t make them satisfied.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More than 68% of the customers have the flight for business travels.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The majority of flight class is the Business class, and after it Eco class, Eco plus class percentage is very small.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Lack of customer satisfaction on Departure/Arrival time convenient feature, So they should also give this more attention to the Departure/Arrival time.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1" name="Shape 6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2" name="Google Shape;6462;p81"/>
          <p:cNvSpPr txBox="1"/>
          <p:nvPr>
            <p:ph idx="2" type="title"/>
          </p:nvPr>
        </p:nvSpPr>
        <p:spPr>
          <a:xfrm>
            <a:off x="4114800" y="2905381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3" name="Google Shape;6463;p81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Business</a:t>
            </a:r>
            <a:endParaRPr sz="5100"/>
          </a:p>
        </p:txBody>
      </p:sp>
      <p:sp>
        <p:nvSpPr>
          <p:cNvPr id="6464" name="Google Shape;6464;p81"/>
          <p:cNvSpPr txBox="1"/>
          <p:nvPr/>
        </p:nvSpPr>
        <p:spPr>
          <a:xfrm>
            <a:off x="291950" y="915225"/>
            <a:ext cx="8593200" cy="3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Most dissatisfied customers are the customers whose flight class is Eco or Eco plus, and their flight for personal purposes.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On the other hand, most satisfied customers are the customers whose flight class is Business, and their flight for business purposes.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So Type of Travel, Flight Class play a significant role in customer satisfaction.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So They should give more attention to Eco class services.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Arrival delay and departure delay are very related to each other positively.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Cleanliness, Food and drink , Seat comfort , Inflight entertainment are related to each other.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Inflight wifi service and Ease of Online booking are related to each other positively.</a:t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 PLUS 1p"/>
              <a:ea typeface="M PLUS 1p"/>
              <a:cs typeface="M PLUS 1p"/>
              <a:sym typeface="M PLUS 1p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8" name="Shape 6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9" name="Google Shape;6469;p82"/>
          <p:cNvSpPr txBox="1"/>
          <p:nvPr>
            <p:ph type="title"/>
          </p:nvPr>
        </p:nvSpPr>
        <p:spPr>
          <a:xfrm>
            <a:off x="3867100" y="1668619"/>
            <a:ext cx="49479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6470" name="Google Shape;6470;p82"/>
          <p:cNvGrpSpPr/>
          <p:nvPr/>
        </p:nvGrpSpPr>
        <p:grpSpPr>
          <a:xfrm>
            <a:off x="870179" y="3938138"/>
            <a:ext cx="811246" cy="1205364"/>
            <a:chOff x="8044750" y="-1789024"/>
            <a:chExt cx="811246" cy="1205364"/>
          </a:xfrm>
        </p:grpSpPr>
        <p:sp>
          <p:nvSpPr>
            <p:cNvPr id="6471" name="Google Shape;6471;p82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82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82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82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82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82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82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82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82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82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82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82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82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82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82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82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82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82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82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82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1" name="Google Shape;6491;p82"/>
          <p:cNvGrpSpPr/>
          <p:nvPr/>
        </p:nvGrpSpPr>
        <p:grpSpPr>
          <a:xfrm flipH="1">
            <a:off x="143300" y="1392192"/>
            <a:ext cx="3480245" cy="1373835"/>
            <a:chOff x="4112050" y="-2536483"/>
            <a:chExt cx="3480245" cy="1373835"/>
          </a:xfrm>
        </p:grpSpPr>
        <p:sp>
          <p:nvSpPr>
            <p:cNvPr id="6492" name="Google Shape;6492;p82"/>
            <p:cNvSpPr/>
            <p:nvPr/>
          </p:nvSpPr>
          <p:spPr>
            <a:xfrm>
              <a:off x="5347543" y="-1715908"/>
              <a:ext cx="272000" cy="553260"/>
            </a:xfrm>
            <a:custGeom>
              <a:rect b="b" l="l" r="r" t="t"/>
              <a:pathLst>
                <a:path extrusionOk="0" h="20552" w="10104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82"/>
            <p:cNvSpPr/>
            <p:nvPr/>
          </p:nvSpPr>
          <p:spPr>
            <a:xfrm>
              <a:off x="5347543" y="-1715908"/>
              <a:ext cx="272000" cy="553260"/>
            </a:xfrm>
            <a:custGeom>
              <a:rect b="b" l="l" r="r" t="t"/>
              <a:pathLst>
                <a:path extrusionOk="0" h="20552" w="10104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82"/>
            <p:cNvSpPr/>
            <p:nvPr/>
          </p:nvSpPr>
          <p:spPr>
            <a:xfrm>
              <a:off x="5952274" y="-2294607"/>
              <a:ext cx="752333" cy="316579"/>
            </a:xfrm>
            <a:custGeom>
              <a:rect b="b" l="l" r="r" t="t"/>
              <a:pathLst>
                <a:path extrusionOk="0" h="11760" w="27947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82"/>
            <p:cNvSpPr/>
            <p:nvPr/>
          </p:nvSpPr>
          <p:spPr>
            <a:xfrm>
              <a:off x="5952274" y="-2294607"/>
              <a:ext cx="752333" cy="316579"/>
            </a:xfrm>
            <a:custGeom>
              <a:rect b="b" l="l" r="r" t="t"/>
              <a:pathLst>
                <a:path extrusionOk="0" h="11760" w="27947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82"/>
            <p:cNvSpPr/>
            <p:nvPr/>
          </p:nvSpPr>
          <p:spPr>
            <a:xfrm>
              <a:off x="5958062" y="-2441590"/>
              <a:ext cx="526636" cy="159743"/>
            </a:xfrm>
            <a:custGeom>
              <a:rect b="b" l="l" r="r" t="t"/>
              <a:pathLst>
                <a:path extrusionOk="0" h="5934" w="19563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82"/>
            <p:cNvSpPr/>
            <p:nvPr/>
          </p:nvSpPr>
          <p:spPr>
            <a:xfrm>
              <a:off x="5382835" y="-2302118"/>
              <a:ext cx="526636" cy="159743"/>
            </a:xfrm>
            <a:custGeom>
              <a:rect b="b" l="l" r="r" t="t"/>
              <a:pathLst>
                <a:path extrusionOk="0" h="5934" w="19563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82"/>
            <p:cNvSpPr/>
            <p:nvPr/>
          </p:nvSpPr>
          <p:spPr>
            <a:xfrm>
              <a:off x="5958062" y="-2396445"/>
              <a:ext cx="526636" cy="114598"/>
            </a:xfrm>
            <a:custGeom>
              <a:rect b="b" l="l" r="r" t="t"/>
              <a:pathLst>
                <a:path extrusionOk="0" h="4257" w="19563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82"/>
            <p:cNvSpPr/>
            <p:nvPr/>
          </p:nvSpPr>
          <p:spPr>
            <a:xfrm>
              <a:off x="5385150" y="-2270298"/>
              <a:ext cx="524321" cy="105930"/>
            </a:xfrm>
            <a:custGeom>
              <a:rect b="b" l="l" r="r" t="t"/>
              <a:pathLst>
                <a:path extrusionOk="0" h="3935" w="19477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82"/>
            <p:cNvSpPr/>
            <p:nvPr/>
          </p:nvSpPr>
          <p:spPr>
            <a:xfrm>
              <a:off x="4763648" y="-1801567"/>
              <a:ext cx="451987" cy="241338"/>
            </a:xfrm>
            <a:custGeom>
              <a:rect b="b" l="l" r="r" t="t"/>
              <a:pathLst>
                <a:path extrusionOk="0" h="8965" w="1679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82"/>
            <p:cNvSpPr/>
            <p:nvPr/>
          </p:nvSpPr>
          <p:spPr>
            <a:xfrm>
              <a:off x="4833667" y="-1546366"/>
              <a:ext cx="452552" cy="240772"/>
            </a:xfrm>
            <a:custGeom>
              <a:rect b="b" l="l" r="r" t="t"/>
              <a:pathLst>
                <a:path extrusionOk="0" h="8944" w="16811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82"/>
            <p:cNvSpPr/>
            <p:nvPr/>
          </p:nvSpPr>
          <p:spPr>
            <a:xfrm>
              <a:off x="4902529" y="-1794622"/>
              <a:ext cx="313107" cy="234392"/>
            </a:xfrm>
            <a:custGeom>
              <a:rect b="b" l="l" r="r" t="t"/>
              <a:pathLst>
                <a:path extrusionOk="0" h="8707" w="11631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82"/>
            <p:cNvSpPr/>
            <p:nvPr/>
          </p:nvSpPr>
          <p:spPr>
            <a:xfrm>
              <a:off x="5020573" y="-1528410"/>
              <a:ext cx="265647" cy="222817"/>
            </a:xfrm>
            <a:custGeom>
              <a:rect b="b" l="l" r="r" t="t"/>
              <a:pathLst>
                <a:path extrusionOk="0" h="8277" w="9868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82"/>
            <p:cNvSpPr/>
            <p:nvPr/>
          </p:nvSpPr>
          <p:spPr>
            <a:xfrm>
              <a:off x="6835358" y="-1828756"/>
              <a:ext cx="756937" cy="277222"/>
            </a:xfrm>
            <a:custGeom>
              <a:rect b="b" l="l" r="r" t="t"/>
              <a:pathLst>
                <a:path extrusionOk="0" h="10298" w="28118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82"/>
            <p:cNvSpPr/>
            <p:nvPr/>
          </p:nvSpPr>
          <p:spPr>
            <a:xfrm>
              <a:off x="6835358" y="-1828756"/>
              <a:ext cx="756937" cy="277222"/>
            </a:xfrm>
            <a:custGeom>
              <a:rect b="b" l="l" r="r" t="t"/>
              <a:pathLst>
                <a:path extrusionOk="0" fill="none" h="10298" w="28118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82"/>
            <p:cNvSpPr/>
            <p:nvPr/>
          </p:nvSpPr>
          <p:spPr>
            <a:xfrm>
              <a:off x="4112050" y="-2490208"/>
              <a:ext cx="3054909" cy="1005220"/>
            </a:xfrm>
            <a:custGeom>
              <a:rect b="b" l="l" r="r" t="t"/>
              <a:pathLst>
                <a:path extrusionOk="0" h="37341" w="113481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82"/>
            <p:cNvSpPr/>
            <p:nvPr/>
          </p:nvSpPr>
          <p:spPr>
            <a:xfrm>
              <a:off x="4112050" y="-2490208"/>
              <a:ext cx="3054909" cy="1005220"/>
            </a:xfrm>
            <a:custGeom>
              <a:rect b="b" l="l" r="r" t="t"/>
              <a:pathLst>
                <a:path extrusionOk="0" fill="none" h="37341" w="113481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82"/>
            <p:cNvSpPr/>
            <p:nvPr/>
          </p:nvSpPr>
          <p:spPr>
            <a:xfrm>
              <a:off x="6440684" y="-2230376"/>
              <a:ext cx="899316" cy="600128"/>
            </a:xfrm>
            <a:custGeom>
              <a:rect b="b" l="l" r="r" t="t"/>
              <a:pathLst>
                <a:path extrusionOk="0" h="22293" w="33407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82"/>
            <p:cNvSpPr/>
            <p:nvPr/>
          </p:nvSpPr>
          <p:spPr>
            <a:xfrm>
              <a:off x="5422758" y="-2536483"/>
              <a:ext cx="1784150" cy="497105"/>
            </a:xfrm>
            <a:custGeom>
              <a:rect b="b" l="l" r="r" t="t"/>
              <a:pathLst>
                <a:path extrusionOk="0" h="18466" w="66276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82"/>
            <p:cNvSpPr/>
            <p:nvPr/>
          </p:nvSpPr>
          <p:spPr>
            <a:xfrm>
              <a:off x="4200563" y="-2424819"/>
              <a:ext cx="54432" cy="64285"/>
            </a:xfrm>
            <a:custGeom>
              <a:rect b="b" l="l" r="r" t="t"/>
              <a:pathLst>
                <a:path extrusionOk="0" h="2388" w="2022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82"/>
            <p:cNvSpPr/>
            <p:nvPr/>
          </p:nvSpPr>
          <p:spPr>
            <a:xfrm>
              <a:off x="4299521" y="-2320639"/>
              <a:ext cx="55590" cy="100142"/>
            </a:xfrm>
            <a:custGeom>
              <a:rect b="b" l="l" r="r" t="t"/>
              <a:pathLst>
                <a:path extrusionOk="0" h="3720" w="2065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82"/>
            <p:cNvSpPr/>
            <p:nvPr/>
          </p:nvSpPr>
          <p:spPr>
            <a:xfrm>
              <a:off x="4299521" y="-2320639"/>
              <a:ext cx="55590" cy="100142"/>
            </a:xfrm>
            <a:custGeom>
              <a:rect b="b" l="l" r="r" t="t"/>
              <a:pathLst>
                <a:path extrusionOk="0" fill="none" h="3720" w="2065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82"/>
            <p:cNvSpPr/>
            <p:nvPr/>
          </p:nvSpPr>
          <p:spPr>
            <a:xfrm>
              <a:off x="4378235" y="-2261630"/>
              <a:ext cx="24901" cy="29558"/>
            </a:xfrm>
            <a:custGeom>
              <a:rect b="b" l="l" r="r" t="t"/>
              <a:pathLst>
                <a:path extrusionOk="0" h="1098" w="925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82"/>
            <p:cNvSpPr/>
            <p:nvPr/>
          </p:nvSpPr>
          <p:spPr>
            <a:xfrm>
              <a:off x="4378235" y="-2261630"/>
              <a:ext cx="24901" cy="29558"/>
            </a:xfrm>
            <a:custGeom>
              <a:rect b="b" l="l" r="r" t="t"/>
              <a:pathLst>
                <a:path extrusionOk="0" fill="none" h="1098" w="925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82"/>
            <p:cNvSpPr/>
            <p:nvPr/>
          </p:nvSpPr>
          <p:spPr>
            <a:xfrm>
              <a:off x="4408897" y="-2250054"/>
              <a:ext cx="24336" cy="29558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82"/>
            <p:cNvSpPr/>
            <p:nvPr/>
          </p:nvSpPr>
          <p:spPr>
            <a:xfrm>
              <a:off x="4408897" y="-2250054"/>
              <a:ext cx="24336" cy="29558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82"/>
            <p:cNvSpPr/>
            <p:nvPr/>
          </p:nvSpPr>
          <p:spPr>
            <a:xfrm>
              <a:off x="4439585" y="-2237886"/>
              <a:ext cx="24309" cy="28966"/>
            </a:xfrm>
            <a:custGeom>
              <a:rect b="b" l="l" r="r" t="t"/>
              <a:pathLst>
                <a:path extrusionOk="0" h="1076" w="903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82"/>
            <p:cNvSpPr/>
            <p:nvPr/>
          </p:nvSpPr>
          <p:spPr>
            <a:xfrm>
              <a:off x="4439585" y="-2237886"/>
              <a:ext cx="24309" cy="28966"/>
            </a:xfrm>
            <a:custGeom>
              <a:rect b="b" l="l" r="r" t="t"/>
              <a:pathLst>
                <a:path extrusionOk="0" fill="none" h="1076" w="903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82"/>
            <p:cNvSpPr/>
            <p:nvPr/>
          </p:nvSpPr>
          <p:spPr>
            <a:xfrm>
              <a:off x="4470247" y="-2226311"/>
              <a:ext cx="24336" cy="29531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82"/>
            <p:cNvSpPr/>
            <p:nvPr/>
          </p:nvSpPr>
          <p:spPr>
            <a:xfrm>
              <a:off x="4470247" y="-2226311"/>
              <a:ext cx="24336" cy="29531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82"/>
            <p:cNvSpPr/>
            <p:nvPr/>
          </p:nvSpPr>
          <p:spPr>
            <a:xfrm>
              <a:off x="4500909" y="-2214170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82"/>
            <p:cNvSpPr/>
            <p:nvPr/>
          </p:nvSpPr>
          <p:spPr>
            <a:xfrm>
              <a:off x="4500909" y="-2214170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82"/>
            <p:cNvSpPr/>
            <p:nvPr/>
          </p:nvSpPr>
          <p:spPr>
            <a:xfrm>
              <a:off x="4531598" y="-2202594"/>
              <a:ext cx="24309" cy="29531"/>
            </a:xfrm>
            <a:custGeom>
              <a:rect b="b" l="l" r="r" t="t"/>
              <a:pathLst>
                <a:path extrusionOk="0" h="1097" w="903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82"/>
            <p:cNvSpPr/>
            <p:nvPr/>
          </p:nvSpPr>
          <p:spPr>
            <a:xfrm>
              <a:off x="4531598" y="-2202594"/>
              <a:ext cx="24309" cy="29531"/>
            </a:xfrm>
            <a:custGeom>
              <a:rect b="b" l="l" r="r" t="t"/>
              <a:pathLst>
                <a:path extrusionOk="0" fill="none" h="1097" w="903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82"/>
            <p:cNvSpPr/>
            <p:nvPr/>
          </p:nvSpPr>
          <p:spPr>
            <a:xfrm>
              <a:off x="4562260" y="-2190427"/>
              <a:ext cx="24336" cy="28939"/>
            </a:xfrm>
            <a:custGeom>
              <a:rect b="b" l="l" r="r" t="t"/>
              <a:pathLst>
                <a:path extrusionOk="0" h="1075" w="904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82"/>
            <p:cNvSpPr/>
            <p:nvPr/>
          </p:nvSpPr>
          <p:spPr>
            <a:xfrm>
              <a:off x="4562260" y="-2190427"/>
              <a:ext cx="24336" cy="28939"/>
            </a:xfrm>
            <a:custGeom>
              <a:rect b="b" l="l" r="r" t="t"/>
              <a:pathLst>
                <a:path extrusionOk="0" fill="none" h="1075" w="904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82"/>
            <p:cNvSpPr/>
            <p:nvPr/>
          </p:nvSpPr>
          <p:spPr>
            <a:xfrm>
              <a:off x="4592922" y="-2178878"/>
              <a:ext cx="24336" cy="29558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82"/>
            <p:cNvSpPr/>
            <p:nvPr/>
          </p:nvSpPr>
          <p:spPr>
            <a:xfrm>
              <a:off x="4592922" y="-2178878"/>
              <a:ext cx="24336" cy="29558"/>
            </a:xfrm>
            <a:custGeom>
              <a:rect b="b" l="l" r="r" t="t"/>
              <a:pathLst>
                <a:path extrusionOk="0" fill="none" h="1098" w="904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82"/>
            <p:cNvSpPr/>
            <p:nvPr/>
          </p:nvSpPr>
          <p:spPr>
            <a:xfrm>
              <a:off x="4623611" y="-2167302"/>
              <a:ext cx="24309" cy="29558"/>
            </a:xfrm>
            <a:custGeom>
              <a:rect b="b" l="l" r="r" t="t"/>
              <a:pathLst>
                <a:path extrusionOk="0" h="1098" w="903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82"/>
            <p:cNvSpPr/>
            <p:nvPr/>
          </p:nvSpPr>
          <p:spPr>
            <a:xfrm>
              <a:off x="4623611" y="-2167302"/>
              <a:ext cx="24309" cy="29558"/>
            </a:xfrm>
            <a:custGeom>
              <a:rect b="b" l="l" r="r" t="t"/>
              <a:pathLst>
                <a:path extrusionOk="0" fill="none" h="1098" w="903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82"/>
            <p:cNvSpPr/>
            <p:nvPr/>
          </p:nvSpPr>
          <p:spPr>
            <a:xfrm>
              <a:off x="4653680" y="-2155134"/>
              <a:ext cx="24928" cy="28966"/>
            </a:xfrm>
            <a:custGeom>
              <a:rect b="b" l="l" r="r" t="t"/>
              <a:pathLst>
                <a:path extrusionOk="0" h="1076" w="926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82"/>
            <p:cNvSpPr/>
            <p:nvPr/>
          </p:nvSpPr>
          <p:spPr>
            <a:xfrm>
              <a:off x="4653680" y="-2155134"/>
              <a:ext cx="24928" cy="28966"/>
            </a:xfrm>
            <a:custGeom>
              <a:rect b="b" l="l" r="r" t="t"/>
              <a:pathLst>
                <a:path extrusionOk="0" fill="none" h="1076" w="926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82"/>
            <p:cNvSpPr/>
            <p:nvPr/>
          </p:nvSpPr>
          <p:spPr>
            <a:xfrm>
              <a:off x="4684369" y="-2143559"/>
              <a:ext cx="24336" cy="29531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82"/>
            <p:cNvSpPr/>
            <p:nvPr/>
          </p:nvSpPr>
          <p:spPr>
            <a:xfrm>
              <a:off x="4684369" y="-2143559"/>
              <a:ext cx="24336" cy="29531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82"/>
            <p:cNvSpPr/>
            <p:nvPr/>
          </p:nvSpPr>
          <p:spPr>
            <a:xfrm>
              <a:off x="4715031" y="-2131418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82"/>
            <p:cNvSpPr/>
            <p:nvPr/>
          </p:nvSpPr>
          <p:spPr>
            <a:xfrm>
              <a:off x="4715031" y="-2131418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82"/>
            <p:cNvSpPr/>
            <p:nvPr/>
          </p:nvSpPr>
          <p:spPr>
            <a:xfrm>
              <a:off x="4745693" y="-2119842"/>
              <a:ext cx="24336" cy="29531"/>
            </a:xfrm>
            <a:custGeom>
              <a:rect b="b" l="l" r="r" t="t"/>
              <a:pathLst>
                <a:path extrusionOk="0" h="1097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82"/>
            <p:cNvSpPr/>
            <p:nvPr/>
          </p:nvSpPr>
          <p:spPr>
            <a:xfrm>
              <a:off x="4745693" y="-2119842"/>
              <a:ext cx="24336" cy="29531"/>
            </a:xfrm>
            <a:custGeom>
              <a:rect b="b" l="l" r="r" t="t"/>
              <a:pathLst>
                <a:path extrusionOk="0" fill="none" h="1097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82"/>
            <p:cNvSpPr/>
            <p:nvPr/>
          </p:nvSpPr>
          <p:spPr>
            <a:xfrm>
              <a:off x="4881127" y="-2088588"/>
              <a:ext cx="24309" cy="28966"/>
            </a:xfrm>
            <a:custGeom>
              <a:rect b="b" l="l" r="r" t="t"/>
              <a:pathLst>
                <a:path extrusionOk="0" h="1076" w="903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82"/>
            <p:cNvSpPr/>
            <p:nvPr/>
          </p:nvSpPr>
          <p:spPr>
            <a:xfrm>
              <a:off x="4881127" y="-2088588"/>
              <a:ext cx="24309" cy="28966"/>
            </a:xfrm>
            <a:custGeom>
              <a:rect b="b" l="l" r="r" t="t"/>
              <a:pathLst>
                <a:path extrusionOk="0" fill="none" h="1076" w="903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82"/>
            <p:cNvSpPr/>
            <p:nvPr/>
          </p:nvSpPr>
          <p:spPr>
            <a:xfrm>
              <a:off x="4911789" y="-2077013"/>
              <a:ext cx="24336" cy="29531"/>
            </a:xfrm>
            <a:custGeom>
              <a:rect b="b" l="l" r="r" t="t"/>
              <a:pathLst>
                <a:path extrusionOk="0" h="1097" w="904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82"/>
            <p:cNvSpPr/>
            <p:nvPr/>
          </p:nvSpPr>
          <p:spPr>
            <a:xfrm>
              <a:off x="4911789" y="-2077013"/>
              <a:ext cx="24336" cy="29531"/>
            </a:xfrm>
            <a:custGeom>
              <a:rect b="b" l="l" r="r" t="t"/>
              <a:pathLst>
                <a:path extrusionOk="0" fill="none" h="1097" w="904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82"/>
            <p:cNvSpPr/>
            <p:nvPr/>
          </p:nvSpPr>
          <p:spPr>
            <a:xfrm>
              <a:off x="4942451" y="-2064872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82"/>
            <p:cNvSpPr/>
            <p:nvPr/>
          </p:nvSpPr>
          <p:spPr>
            <a:xfrm>
              <a:off x="4942451" y="-2064872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82"/>
            <p:cNvSpPr/>
            <p:nvPr/>
          </p:nvSpPr>
          <p:spPr>
            <a:xfrm>
              <a:off x="4973140" y="-2053296"/>
              <a:ext cx="24309" cy="28966"/>
            </a:xfrm>
            <a:custGeom>
              <a:rect b="b" l="l" r="r" t="t"/>
              <a:pathLst>
                <a:path extrusionOk="0" h="1076" w="903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82"/>
            <p:cNvSpPr/>
            <p:nvPr/>
          </p:nvSpPr>
          <p:spPr>
            <a:xfrm>
              <a:off x="4973140" y="-2053296"/>
              <a:ext cx="24309" cy="28966"/>
            </a:xfrm>
            <a:custGeom>
              <a:rect b="b" l="l" r="r" t="t"/>
              <a:pathLst>
                <a:path extrusionOk="0" fill="none" h="1076" w="903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82"/>
            <p:cNvSpPr/>
            <p:nvPr/>
          </p:nvSpPr>
          <p:spPr>
            <a:xfrm>
              <a:off x="5003209" y="-2041720"/>
              <a:ext cx="24928" cy="29558"/>
            </a:xfrm>
            <a:custGeom>
              <a:rect b="b" l="l" r="r" t="t"/>
              <a:pathLst>
                <a:path extrusionOk="0" h="1098" w="926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82"/>
            <p:cNvSpPr/>
            <p:nvPr/>
          </p:nvSpPr>
          <p:spPr>
            <a:xfrm>
              <a:off x="5003209" y="-2041720"/>
              <a:ext cx="24928" cy="29558"/>
            </a:xfrm>
            <a:custGeom>
              <a:rect b="b" l="l" r="r" t="t"/>
              <a:pathLst>
                <a:path extrusionOk="0" fill="none" h="1098" w="926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82"/>
            <p:cNvSpPr/>
            <p:nvPr/>
          </p:nvSpPr>
          <p:spPr>
            <a:xfrm>
              <a:off x="5033898" y="-2029553"/>
              <a:ext cx="24336" cy="28939"/>
            </a:xfrm>
            <a:custGeom>
              <a:rect b="b" l="l" r="r" t="t"/>
              <a:pathLst>
                <a:path extrusionOk="0" h="1075" w="904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82"/>
            <p:cNvSpPr/>
            <p:nvPr/>
          </p:nvSpPr>
          <p:spPr>
            <a:xfrm>
              <a:off x="5033898" y="-2029553"/>
              <a:ext cx="24336" cy="28939"/>
            </a:xfrm>
            <a:custGeom>
              <a:rect b="b" l="l" r="r" t="t"/>
              <a:pathLst>
                <a:path extrusionOk="0" fill="none" h="1075" w="904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82"/>
            <p:cNvSpPr/>
            <p:nvPr/>
          </p:nvSpPr>
          <p:spPr>
            <a:xfrm>
              <a:off x="5064560" y="-2017977"/>
              <a:ext cx="24336" cy="29531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82"/>
            <p:cNvSpPr/>
            <p:nvPr/>
          </p:nvSpPr>
          <p:spPr>
            <a:xfrm>
              <a:off x="5064560" y="-2017977"/>
              <a:ext cx="24336" cy="29531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82"/>
            <p:cNvSpPr/>
            <p:nvPr/>
          </p:nvSpPr>
          <p:spPr>
            <a:xfrm>
              <a:off x="5095222" y="-2005836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82"/>
            <p:cNvSpPr/>
            <p:nvPr/>
          </p:nvSpPr>
          <p:spPr>
            <a:xfrm>
              <a:off x="5095222" y="-2005836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82"/>
            <p:cNvSpPr/>
            <p:nvPr/>
          </p:nvSpPr>
          <p:spPr>
            <a:xfrm>
              <a:off x="5125911" y="-1994260"/>
              <a:ext cx="24336" cy="29531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82"/>
            <p:cNvSpPr/>
            <p:nvPr/>
          </p:nvSpPr>
          <p:spPr>
            <a:xfrm>
              <a:off x="5125911" y="-1994260"/>
              <a:ext cx="24336" cy="29531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82"/>
            <p:cNvSpPr/>
            <p:nvPr/>
          </p:nvSpPr>
          <p:spPr>
            <a:xfrm>
              <a:off x="5156573" y="-1982120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82"/>
            <p:cNvSpPr/>
            <p:nvPr/>
          </p:nvSpPr>
          <p:spPr>
            <a:xfrm>
              <a:off x="5156573" y="-1982120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82"/>
            <p:cNvSpPr/>
            <p:nvPr/>
          </p:nvSpPr>
          <p:spPr>
            <a:xfrm>
              <a:off x="5187235" y="-1970544"/>
              <a:ext cx="24336" cy="29558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82"/>
            <p:cNvSpPr/>
            <p:nvPr/>
          </p:nvSpPr>
          <p:spPr>
            <a:xfrm>
              <a:off x="5187235" y="-1970544"/>
              <a:ext cx="24336" cy="29558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82"/>
            <p:cNvSpPr/>
            <p:nvPr/>
          </p:nvSpPr>
          <p:spPr>
            <a:xfrm>
              <a:off x="5217923" y="-1958968"/>
              <a:ext cx="24336" cy="29558"/>
            </a:xfrm>
            <a:custGeom>
              <a:rect b="b" l="l" r="r" t="t"/>
              <a:pathLst>
                <a:path extrusionOk="0" h="1098" w="904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82"/>
            <p:cNvSpPr/>
            <p:nvPr/>
          </p:nvSpPr>
          <p:spPr>
            <a:xfrm>
              <a:off x="5217923" y="-1958968"/>
              <a:ext cx="24336" cy="29558"/>
            </a:xfrm>
            <a:custGeom>
              <a:rect b="b" l="l" r="r" t="t"/>
              <a:pathLst>
                <a:path extrusionOk="0" fill="none" h="1098" w="904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82"/>
            <p:cNvSpPr/>
            <p:nvPr/>
          </p:nvSpPr>
          <p:spPr>
            <a:xfrm>
              <a:off x="5248585" y="-1946801"/>
              <a:ext cx="24336" cy="28939"/>
            </a:xfrm>
            <a:custGeom>
              <a:rect b="b" l="l" r="r" t="t"/>
              <a:pathLst>
                <a:path extrusionOk="0" h="1075" w="904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82"/>
            <p:cNvSpPr/>
            <p:nvPr/>
          </p:nvSpPr>
          <p:spPr>
            <a:xfrm>
              <a:off x="5248585" y="-1946801"/>
              <a:ext cx="24336" cy="28939"/>
            </a:xfrm>
            <a:custGeom>
              <a:rect b="b" l="l" r="r" t="t"/>
              <a:pathLst>
                <a:path extrusionOk="0" fill="none" h="1075" w="904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82"/>
            <p:cNvSpPr/>
            <p:nvPr/>
          </p:nvSpPr>
          <p:spPr>
            <a:xfrm>
              <a:off x="5404264" y="-1894737"/>
              <a:ext cx="24309" cy="28966"/>
            </a:xfrm>
            <a:custGeom>
              <a:rect b="b" l="l" r="r" t="t"/>
              <a:pathLst>
                <a:path extrusionOk="0" h="1076" w="903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82"/>
            <p:cNvSpPr/>
            <p:nvPr/>
          </p:nvSpPr>
          <p:spPr>
            <a:xfrm>
              <a:off x="5404264" y="-1894737"/>
              <a:ext cx="24309" cy="28966"/>
            </a:xfrm>
            <a:custGeom>
              <a:rect b="b" l="l" r="r" t="t"/>
              <a:pathLst>
                <a:path extrusionOk="0" fill="none" h="1076" w="903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82"/>
            <p:cNvSpPr/>
            <p:nvPr/>
          </p:nvSpPr>
          <p:spPr>
            <a:xfrm>
              <a:off x="5434925" y="-1883162"/>
              <a:ext cx="24336" cy="29558"/>
            </a:xfrm>
            <a:custGeom>
              <a:rect b="b" l="l" r="r" t="t"/>
              <a:pathLst>
                <a:path extrusionOk="0" h="1098" w="904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82"/>
            <p:cNvSpPr/>
            <p:nvPr/>
          </p:nvSpPr>
          <p:spPr>
            <a:xfrm>
              <a:off x="5434925" y="-1883162"/>
              <a:ext cx="24336" cy="29558"/>
            </a:xfrm>
            <a:custGeom>
              <a:rect b="b" l="l" r="r" t="t"/>
              <a:pathLst>
                <a:path extrusionOk="0" fill="none" h="1098" w="904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82"/>
            <p:cNvSpPr/>
            <p:nvPr/>
          </p:nvSpPr>
          <p:spPr>
            <a:xfrm>
              <a:off x="5465587" y="-1871586"/>
              <a:ext cx="24336" cy="29558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82"/>
            <p:cNvSpPr/>
            <p:nvPr/>
          </p:nvSpPr>
          <p:spPr>
            <a:xfrm>
              <a:off x="5465587" y="-1871586"/>
              <a:ext cx="24336" cy="29558"/>
            </a:xfrm>
            <a:custGeom>
              <a:rect b="b" l="l" r="r" t="t"/>
              <a:pathLst>
                <a:path extrusionOk="0" fill="none" h="1098" w="904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82"/>
            <p:cNvSpPr/>
            <p:nvPr/>
          </p:nvSpPr>
          <p:spPr>
            <a:xfrm>
              <a:off x="5496276" y="-1859418"/>
              <a:ext cx="24309" cy="28939"/>
            </a:xfrm>
            <a:custGeom>
              <a:rect b="b" l="l" r="r" t="t"/>
              <a:pathLst>
                <a:path extrusionOk="0" h="1075" w="903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82"/>
            <p:cNvSpPr/>
            <p:nvPr/>
          </p:nvSpPr>
          <p:spPr>
            <a:xfrm>
              <a:off x="5496276" y="-1859418"/>
              <a:ext cx="24309" cy="28939"/>
            </a:xfrm>
            <a:custGeom>
              <a:rect b="b" l="l" r="r" t="t"/>
              <a:pathLst>
                <a:path extrusionOk="0" fill="none" h="1075" w="903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82"/>
            <p:cNvSpPr/>
            <p:nvPr/>
          </p:nvSpPr>
          <p:spPr>
            <a:xfrm>
              <a:off x="5526346" y="-1847843"/>
              <a:ext cx="24928" cy="29531"/>
            </a:xfrm>
            <a:custGeom>
              <a:rect b="b" l="l" r="r" t="t"/>
              <a:pathLst>
                <a:path extrusionOk="0" h="1097" w="926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82"/>
            <p:cNvSpPr/>
            <p:nvPr/>
          </p:nvSpPr>
          <p:spPr>
            <a:xfrm>
              <a:off x="5526346" y="-1847843"/>
              <a:ext cx="24928" cy="29531"/>
            </a:xfrm>
            <a:custGeom>
              <a:rect b="b" l="l" r="r" t="t"/>
              <a:pathLst>
                <a:path extrusionOk="0" fill="none" h="1097" w="926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82"/>
            <p:cNvSpPr/>
            <p:nvPr/>
          </p:nvSpPr>
          <p:spPr>
            <a:xfrm>
              <a:off x="5557035" y="-1835702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82"/>
            <p:cNvSpPr/>
            <p:nvPr/>
          </p:nvSpPr>
          <p:spPr>
            <a:xfrm>
              <a:off x="5557035" y="-1835702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82"/>
            <p:cNvSpPr/>
            <p:nvPr/>
          </p:nvSpPr>
          <p:spPr>
            <a:xfrm>
              <a:off x="5587696" y="-1824126"/>
              <a:ext cx="24336" cy="29531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82"/>
            <p:cNvSpPr/>
            <p:nvPr/>
          </p:nvSpPr>
          <p:spPr>
            <a:xfrm>
              <a:off x="5587696" y="-1824126"/>
              <a:ext cx="24336" cy="29531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82"/>
            <p:cNvSpPr/>
            <p:nvPr/>
          </p:nvSpPr>
          <p:spPr>
            <a:xfrm>
              <a:off x="5618358" y="-1811985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82"/>
            <p:cNvSpPr/>
            <p:nvPr/>
          </p:nvSpPr>
          <p:spPr>
            <a:xfrm>
              <a:off x="5618358" y="-1811985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82"/>
            <p:cNvSpPr/>
            <p:nvPr/>
          </p:nvSpPr>
          <p:spPr>
            <a:xfrm>
              <a:off x="5649047" y="-1800410"/>
              <a:ext cx="24336" cy="29558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82"/>
            <p:cNvSpPr/>
            <p:nvPr/>
          </p:nvSpPr>
          <p:spPr>
            <a:xfrm>
              <a:off x="5649047" y="-1800410"/>
              <a:ext cx="24336" cy="29558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82"/>
            <p:cNvSpPr/>
            <p:nvPr/>
          </p:nvSpPr>
          <p:spPr>
            <a:xfrm>
              <a:off x="5679709" y="-1788834"/>
              <a:ext cx="24336" cy="29558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82"/>
            <p:cNvSpPr/>
            <p:nvPr/>
          </p:nvSpPr>
          <p:spPr>
            <a:xfrm>
              <a:off x="5679709" y="-1788834"/>
              <a:ext cx="24336" cy="29558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82"/>
            <p:cNvSpPr/>
            <p:nvPr/>
          </p:nvSpPr>
          <p:spPr>
            <a:xfrm>
              <a:off x="5710371" y="-1776666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82"/>
            <p:cNvSpPr/>
            <p:nvPr/>
          </p:nvSpPr>
          <p:spPr>
            <a:xfrm>
              <a:off x="5710371" y="-1776666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82"/>
            <p:cNvSpPr/>
            <p:nvPr/>
          </p:nvSpPr>
          <p:spPr>
            <a:xfrm>
              <a:off x="5741060" y="-1765091"/>
              <a:ext cx="24309" cy="29531"/>
            </a:xfrm>
            <a:custGeom>
              <a:rect b="b" l="l" r="r" t="t"/>
              <a:pathLst>
                <a:path extrusionOk="0" h="1097" w="903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82"/>
            <p:cNvSpPr/>
            <p:nvPr/>
          </p:nvSpPr>
          <p:spPr>
            <a:xfrm>
              <a:off x="5741060" y="-1765091"/>
              <a:ext cx="24309" cy="29531"/>
            </a:xfrm>
            <a:custGeom>
              <a:rect b="b" l="l" r="r" t="t"/>
              <a:pathLst>
                <a:path extrusionOk="0" fill="none" h="1097" w="903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82"/>
            <p:cNvSpPr/>
            <p:nvPr/>
          </p:nvSpPr>
          <p:spPr>
            <a:xfrm>
              <a:off x="5771722" y="-1752950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82"/>
            <p:cNvSpPr/>
            <p:nvPr/>
          </p:nvSpPr>
          <p:spPr>
            <a:xfrm>
              <a:off x="5771722" y="-1752950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82"/>
            <p:cNvSpPr/>
            <p:nvPr/>
          </p:nvSpPr>
          <p:spPr>
            <a:xfrm>
              <a:off x="4810516" y="-2192176"/>
              <a:ext cx="54998" cy="100142"/>
            </a:xfrm>
            <a:custGeom>
              <a:rect b="b" l="l" r="r" t="t"/>
              <a:pathLst>
                <a:path extrusionOk="0" h="3720" w="2043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82"/>
            <p:cNvSpPr/>
            <p:nvPr/>
          </p:nvSpPr>
          <p:spPr>
            <a:xfrm>
              <a:off x="5319762" y="-2002956"/>
              <a:ext cx="55590" cy="100142"/>
            </a:xfrm>
            <a:custGeom>
              <a:rect b="b" l="l" r="r" t="t"/>
              <a:pathLst>
                <a:path extrusionOk="0" h="3720" w="2065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82"/>
            <p:cNvSpPr/>
            <p:nvPr/>
          </p:nvSpPr>
          <p:spPr>
            <a:xfrm>
              <a:off x="5319762" y="-2002956"/>
              <a:ext cx="55590" cy="100142"/>
            </a:xfrm>
            <a:custGeom>
              <a:rect b="b" l="l" r="r" t="t"/>
              <a:pathLst>
                <a:path extrusionOk="0" fill="none" h="3720" w="2065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82"/>
            <p:cNvSpPr/>
            <p:nvPr/>
          </p:nvSpPr>
          <p:spPr>
            <a:xfrm>
              <a:off x="6201123" y="-2203752"/>
              <a:ext cx="1138878" cy="693298"/>
            </a:xfrm>
            <a:custGeom>
              <a:rect b="b" l="l" r="r" t="t"/>
              <a:pathLst>
                <a:path extrusionOk="0" fill="none" h="25754" w="42306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82"/>
            <p:cNvSpPr/>
            <p:nvPr/>
          </p:nvSpPr>
          <p:spPr>
            <a:xfrm>
              <a:off x="4112615" y="-2335122"/>
              <a:ext cx="592" cy="4092"/>
            </a:xfrm>
            <a:custGeom>
              <a:rect b="b" l="l" r="r" t="t"/>
              <a:pathLst>
                <a:path extrusionOk="0" h="152" w="22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82"/>
            <p:cNvSpPr/>
            <p:nvPr/>
          </p:nvSpPr>
          <p:spPr>
            <a:xfrm>
              <a:off x="4112615" y="-2331057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82"/>
            <p:cNvSpPr/>
            <p:nvPr/>
          </p:nvSpPr>
          <p:spPr>
            <a:xfrm>
              <a:off x="4112615" y="-2331649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82"/>
            <p:cNvSpPr/>
            <p:nvPr/>
          </p:nvSpPr>
          <p:spPr>
            <a:xfrm>
              <a:off x="4112615" y="-2331649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82"/>
            <p:cNvSpPr/>
            <p:nvPr/>
          </p:nvSpPr>
          <p:spPr>
            <a:xfrm>
              <a:off x="4112615" y="-2332214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82"/>
            <p:cNvSpPr/>
            <p:nvPr/>
          </p:nvSpPr>
          <p:spPr>
            <a:xfrm>
              <a:off x="4112615" y="-2332806"/>
              <a:ext cx="27" cy="619"/>
            </a:xfrm>
            <a:custGeom>
              <a:rect b="b" l="l" r="r" t="t"/>
              <a:pathLst>
                <a:path extrusionOk="0" fill="none" h="23" w="1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82"/>
            <p:cNvSpPr/>
            <p:nvPr/>
          </p:nvSpPr>
          <p:spPr>
            <a:xfrm>
              <a:off x="4112615" y="-2332806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82"/>
            <p:cNvSpPr/>
            <p:nvPr/>
          </p:nvSpPr>
          <p:spPr>
            <a:xfrm>
              <a:off x="4112615" y="-2333372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82"/>
            <p:cNvSpPr/>
            <p:nvPr/>
          </p:nvSpPr>
          <p:spPr>
            <a:xfrm>
              <a:off x="4112615" y="-2333372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82"/>
            <p:cNvSpPr/>
            <p:nvPr/>
          </p:nvSpPr>
          <p:spPr>
            <a:xfrm>
              <a:off x="4112615" y="-2333964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82"/>
            <p:cNvSpPr/>
            <p:nvPr/>
          </p:nvSpPr>
          <p:spPr>
            <a:xfrm>
              <a:off x="4113180" y="-2333964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82"/>
            <p:cNvSpPr/>
            <p:nvPr/>
          </p:nvSpPr>
          <p:spPr>
            <a:xfrm>
              <a:off x="4113180" y="-2334529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82"/>
            <p:cNvSpPr/>
            <p:nvPr/>
          </p:nvSpPr>
          <p:spPr>
            <a:xfrm>
              <a:off x="4113180" y="-2335122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82"/>
            <p:cNvSpPr/>
            <p:nvPr/>
          </p:nvSpPr>
          <p:spPr>
            <a:xfrm>
              <a:off x="4112050" y="-2393565"/>
              <a:ext cx="2383066" cy="877915"/>
            </a:xfrm>
            <a:custGeom>
              <a:rect b="b" l="l" r="r" t="t"/>
              <a:pathLst>
                <a:path extrusionOk="0" h="32612" w="88524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82"/>
            <p:cNvSpPr/>
            <p:nvPr/>
          </p:nvSpPr>
          <p:spPr>
            <a:xfrm>
              <a:off x="5771722" y="-1752950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82"/>
            <p:cNvSpPr/>
            <p:nvPr/>
          </p:nvSpPr>
          <p:spPr>
            <a:xfrm>
              <a:off x="5741060" y="-1765091"/>
              <a:ext cx="24309" cy="29531"/>
            </a:xfrm>
            <a:custGeom>
              <a:rect b="b" l="l" r="r" t="t"/>
              <a:pathLst>
                <a:path extrusionOk="0" fill="none" h="1097" w="903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82"/>
            <p:cNvSpPr/>
            <p:nvPr/>
          </p:nvSpPr>
          <p:spPr>
            <a:xfrm>
              <a:off x="5710371" y="-1776666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82"/>
            <p:cNvSpPr/>
            <p:nvPr/>
          </p:nvSpPr>
          <p:spPr>
            <a:xfrm>
              <a:off x="4112050" y="-2393565"/>
              <a:ext cx="2383066" cy="877915"/>
            </a:xfrm>
            <a:custGeom>
              <a:rect b="b" l="l" r="r" t="t"/>
              <a:pathLst>
                <a:path extrusionOk="0" fill="none" h="32612" w="88524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82"/>
            <p:cNvSpPr/>
            <p:nvPr/>
          </p:nvSpPr>
          <p:spPr>
            <a:xfrm>
              <a:off x="4299521" y="-2265103"/>
              <a:ext cx="46922" cy="44606"/>
            </a:xfrm>
            <a:custGeom>
              <a:rect b="b" l="l" r="r" t="t"/>
              <a:pathLst>
                <a:path extrusionOk="0" fill="none" h="1657" w="1743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82"/>
            <p:cNvSpPr/>
            <p:nvPr/>
          </p:nvSpPr>
          <p:spPr>
            <a:xfrm>
              <a:off x="4379958" y="-2238479"/>
              <a:ext cx="16825" cy="6407"/>
            </a:xfrm>
            <a:custGeom>
              <a:rect b="b" l="l" r="r" t="t"/>
              <a:pathLst>
                <a:path extrusionOk="0" h="238" w="625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82"/>
            <p:cNvSpPr/>
            <p:nvPr/>
          </p:nvSpPr>
          <p:spPr>
            <a:xfrm>
              <a:off x="4379958" y="-2238479"/>
              <a:ext cx="16825" cy="6407"/>
            </a:xfrm>
            <a:custGeom>
              <a:rect b="b" l="l" r="r" t="t"/>
              <a:pathLst>
                <a:path extrusionOk="0" fill="none" h="238" w="625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82"/>
            <p:cNvSpPr/>
            <p:nvPr/>
          </p:nvSpPr>
          <p:spPr>
            <a:xfrm>
              <a:off x="4409489" y="-2228061"/>
              <a:ext cx="19113" cy="7565"/>
            </a:xfrm>
            <a:custGeom>
              <a:rect b="b" l="l" r="r" t="t"/>
              <a:pathLst>
                <a:path extrusionOk="0" h="281" w="71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82"/>
            <p:cNvSpPr/>
            <p:nvPr/>
          </p:nvSpPr>
          <p:spPr>
            <a:xfrm>
              <a:off x="4409489" y="-2228061"/>
              <a:ext cx="19113" cy="7565"/>
            </a:xfrm>
            <a:custGeom>
              <a:rect b="b" l="l" r="r" t="t"/>
              <a:pathLst>
                <a:path extrusionOk="0" fill="none" h="281" w="71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82"/>
            <p:cNvSpPr/>
            <p:nvPr/>
          </p:nvSpPr>
          <p:spPr>
            <a:xfrm>
              <a:off x="4439585" y="-2217643"/>
              <a:ext cx="20836" cy="8722"/>
            </a:xfrm>
            <a:custGeom>
              <a:rect b="b" l="l" r="r" t="t"/>
              <a:pathLst>
                <a:path extrusionOk="0" h="324" w="774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82"/>
            <p:cNvSpPr/>
            <p:nvPr/>
          </p:nvSpPr>
          <p:spPr>
            <a:xfrm>
              <a:off x="4439585" y="-2217643"/>
              <a:ext cx="20836" cy="8722"/>
            </a:xfrm>
            <a:custGeom>
              <a:rect b="b" l="l" r="r" t="t"/>
              <a:pathLst>
                <a:path extrusionOk="0" fill="none" h="324" w="774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82"/>
            <p:cNvSpPr/>
            <p:nvPr/>
          </p:nvSpPr>
          <p:spPr>
            <a:xfrm>
              <a:off x="4470247" y="-2207225"/>
              <a:ext cx="21428" cy="10445"/>
            </a:xfrm>
            <a:custGeom>
              <a:rect b="b" l="l" r="r" t="t"/>
              <a:pathLst>
                <a:path extrusionOk="0" h="388" w="796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82"/>
            <p:cNvSpPr/>
            <p:nvPr/>
          </p:nvSpPr>
          <p:spPr>
            <a:xfrm>
              <a:off x="4470247" y="-2207225"/>
              <a:ext cx="21428" cy="10445"/>
            </a:xfrm>
            <a:custGeom>
              <a:rect b="b" l="l" r="r" t="t"/>
              <a:pathLst>
                <a:path extrusionOk="0" fill="none" h="388" w="796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82"/>
            <p:cNvSpPr/>
            <p:nvPr/>
          </p:nvSpPr>
          <p:spPr>
            <a:xfrm>
              <a:off x="4500909" y="-2196214"/>
              <a:ext cx="22021" cy="11010"/>
            </a:xfrm>
            <a:custGeom>
              <a:rect b="b" l="l" r="r" t="t"/>
              <a:pathLst>
                <a:path extrusionOk="0" h="409" w="818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82"/>
            <p:cNvSpPr/>
            <p:nvPr/>
          </p:nvSpPr>
          <p:spPr>
            <a:xfrm>
              <a:off x="4500909" y="-2196214"/>
              <a:ext cx="22021" cy="11010"/>
            </a:xfrm>
            <a:custGeom>
              <a:rect b="b" l="l" r="r" t="t"/>
              <a:pathLst>
                <a:path extrusionOk="0" fill="none" h="409" w="818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82"/>
            <p:cNvSpPr/>
            <p:nvPr/>
          </p:nvSpPr>
          <p:spPr>
            <a:xfrm>
              <a:off x="4531598" y="-2185796"/>
              <a:ext cx="21994" cy="12733"/>
            </a:xfrm>
            <a:custGeom>
              <a:rect b="b" l="l" r="r" t="t"/>
              <a:pathLst>
                <a:path extrusionOk="0" h="473" w="817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82"/>
            <p:cNvSpPr/>
            <p:nvPr/>
          </p:nvSpPr>
          <p:spPr>
            <a:xfrm>
              <a:off x="4531598" y="-2185796"/>
              <a:ext cx="21994" cy="12733"/>
            </a:xfrm>
            <a:custGeom>
              <a:rect b="b" l="l" r="r" t="t"/>
              <a:pathLst>
                <a:path extrusionOk="0" fill="none" h="473" w="817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82"/>
            <p:cNvSpPr/>
            <p:nvPr/>
          </p:nvSpPr>
          <p:spPr>
            <a:xfrm>
              <a:off x="4562260" y="-2175405"/>
              <a:ext cx="22021" cy="13918"/>
            </a:xfrm>
            <a:custGeom>
              <a:rect b="b" l="l" r="r" t="t"/>
              <a:pathLst>
                <a:path extrusionOk="0" h="517" w="818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82"/>
            <p:cNvSpPr/>
            <p:nvPr/>
          </p:nvSpPr>
          <p:spPr>
            <a:xfrm>
              <a:off x="4562260" y="-2175405"/>
              <a:ext cx="22021" cy="13918"/>
            </a:xfrm>
            <a:custGeom>
              <a:rect b="b" l="l" r="r" t="t"/>
              <a:pathLst>
                <a:path extrusionOk="0" fill="none" h="517" w="818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82"/>
            <p:cNvSpPr/>
            <p:nvPr/>
          </p:nvSpPr>
          <p:spPr>
            <a:xfrm>
              <a:off x="4592922" y="-2164395"/>
              <a:ext cx="22021" cy="15075"/>
            </a:xfrm>
            <a:custGeom>
              <a:rect b="b" l="l" r="r" t="t"/>
              <a:pathLst>
                <a:path extrusionOk="0" h="560" w="818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82"/>
            <p:cNvSpPr/>
            <p:nvPr/>
          </p:nvSpPr>
          <p:spPr>
            <a:xfrm>
              <a:off x="4592922" y="-2164395"/>
              <a:ext cx="22021" cy="15075"/>
            </a:xfrm>
            <a:custGeom>
              <a:rect b="b" l="l" r="r" t="t"/>
              <a:pathLst>
                <a:path extrusionOk="0" fill="none" h="560" w="818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82"/>
            <p:cNvSpPr/>
            <p:nvPr/>
          </p:nvSpPr>
          <p:spPr>
            <a:xfrm>
              <a:off x="4623611" y="-2153977"/>
              <a:ext cx="22586" cy="16233"/>
            </a:xfrm>
            <a:custGeom>
              <a:rect b="b" l="l" r="r" t="t"/>
              <a:pathLst>
                <a:path extrusionOk="0" h="603" w="839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82"/>
            <p:cNvSpPr/>
            <p:nvPr/>
          </p:nvSpPr>
          <p:spPr>
            <a:xfrm>
              <a:off x="4623611" y="-2153977"/>
              <a:ext cx="22586" cy="16233"/>
            </a:xfrm>
            <a:custGeom>
              <a:rect b="b" l="l" r="r" t="t"/>
              <a:pathLst>
                <a:path extrusionOk="0" fill="none" h="603" w="839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82"/>
            <p:cNvSpPr/>
            <p:nvPr/>
          </p:nvSpPr>
          <p:spPr>
            <a:xfrm>
              <a:off x="4653680" y="-2143559"/>
              <a:ext cx="23178" cy="17390"/>
            </a:xfrm>
            <a:custGeom>
              <a:rect b="b" l="l" r="r" t="t"/>
              <a:pathLst>
                <a:path extrusionOk="0" h="646" w="861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82"/>
            <p:cNvSpPr/>
            <p:nvPr/>
          </p:nvSpPr>
          <p:spPr>
            <a:xfrm>
              <a:off x="4653680" y="-2143559"/>
              <a:ext cx="23178" cy="17390"/>
            </a:xfrm>
            <a:custGeom>
              <a:rect b="b" l="l" r="r" t="t"/>
              <a:pathLst>
                <a:path extrusionOk="0" fill="none" h="646" w="861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82"/>
            <p:cNvSpPr/>
            <p:nvPr/>
          </p:nvSpPr>
          <p:spPr>
            <a:xfrm>
              <a:off x="4684369" y="-2132575"/>
              <a:ext cx="23178" cy="18548"/>
            </a:xfrm>
            <a:custGeom>
              <a:rect b="b" l="l" r="r" t="t"/>
              <a:pathLst>
                <a:path extrusionOk="0" h="689" w="861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82"/>
            <p:cNvSpPr/>
            <p:nvPr/>
          </p:nvSpPr>
          <p:spPr>
            <a:xfrm>
              <a:off x="4684369" y="-2132575"/>
              <a:ext cx="23178" cy="18548"/>
            </a:xfrm>
            <a:custGeom>
              <a:rect b="b" l="l" r="r" t="t"/>
              <a:pathLst>
                <a:path extrusionOk="0" fill="none" h="689" w="861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82"/>
            <p:cNvSpPr/>
            <p:nvPr/>
          </p:nvSpPr>
          <p:spPr>
            <a:xfrm>
              <a:off x="4715031" y="-2122157"/>
              <a:ext cx="23178" cy="19705"/>
            </a:xfrm>
            <a:custGeom>
              <a:rect b="b" l="l" r="r" t="t"/>
              <a:pathLst>
                <a:path extrusionOk="0" h="732" w="861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82"/>
            <p:cNvSpPr/>
            <p:nvPr/>
          </p:nvSpPr>
          <p:spPr>
            <a:xfrm>
              <a:off x="4715031" y="-2122157"/>
              <a:ext cx="23178" cy="19705"/>
            </a:xfrm>
            <a:custGeom>
              <a:rect b="b" l="l" r="r" t="t"/>
              <a:pathLst>
                <a:path extrusionOk="0" fill="none" h="732" w="861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82"/>
            <p:cNvSpPr/>
            <p:nvPr/>
          </p:nvSpPr>
          <p:spPr>
            <a:xfrm>
              <a:off x="4745693" y="-2111739"/>
              <a:ext cx="23178" cy="21428"/>
            </a:xfrm>
            <a:custGeom>
              <a:rect b="b" l="l" r="r" t="t"/>
              <a:pathLst>
                <a:path extrusionOk="0" h="796" w="861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82"/>
            <p:cNvSpPr/>
            <p:nvPr/>
          </p:nvSpPr>
          <p:spPr>
            <a:xfrm>
              <a:off x="4745693" y="-2111739"/>
              <a:ext cx="23178" cy="21428"/>
            </a:xfrm>
            <a:custGeom>
              <a:rect b="b" l="l" r="r" t="t"/>
              <a:pathLst>
                <a:path extrusionOk="0" fill="none" h="796" w="861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82"/>
            <p:cNvSpPr/>
            <p:nvPr/>
          </p:nvSpPr>
          <p:spPr>
            <a:xfrm>
              <a:off x="4892111" y="-2061399"/>
              <a:ext cx="5222" cy="1777"/>
            </a:xfrm>
            <a:custGeom>
              <a:rect b="b" l="l" r="r" t="t"/>
              <a:pathLst>
                <a:path extrusionOk="0" h="66" w="194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82"/>
            <p:cNvSpPr/>
            <p:nvPr/>
          </p:nvSpPr>
          <p:spPr>
            <a:xfrm>
              <a:off x="4892111" y="-2061399"/>
              <a:ext cx="5222" cy="1777"/>
            </a:xfrm>
            <a:custGeom>
              <a:rect b="b" l="l" r="r" t="t"/>
              <a:pathLst>
                <a:path extrusionOk="0" fill="none" h="66" w="194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82"/>
            <p:cNvSpPr/>
            <p:nvPr/>
          </p:nvSpPr>
          <p:spPr>
            <a:xfrm>
              <a:off x="4912354" y="-2054454"/>
              <a:ext cx="17983" cy="6972"/>
            </a:xfrm>
            <a:custGeom>
              <a:rect b="b" l="l" r="r" t="t"/>
              <a:pathLst>
                <a:path extrusionOk="0" h="259" w="668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82"/>
            <p:cNvSpPr/>
            <p:nvPr/>
          </p:nvSpPr>
          <p:spPr>
            <a:xfrm>
              <a:off x="4912354" y="-2054454"/>
              <a:ext cx="17983" cy="6972"/>
            </a:xfrm>
            <a:custGeom>
              <a:rect b="b" l="l" r="r" t="t"/>
              <a:pathLst>
                <a:path extrusionOk="0" fill="none" h="259" w="668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82"/>
            <p:cNvSpPr/>
            <p:nvPr/>
          </p:nvSpPr>
          <p:spPr>
            <a:xfrm>
              <a:off x="4942451" y="-2044036"/>
              <a:ext cx="19705" cy="8130"/>
            </a:xfrm>
            <a:custGeom>
              <a:rect b="b" l="l" r="r" t="t"/>
              <a:pathLst>
                <a:path extrusionOk="0" h="302" w="732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82"/>
            <p:cNvSpPr/>
            <p:nvPr/>
          </p:nvSpPr>
          <p:spPr>
            <a:xfrm>
              <a:off x="4942451" y="-2044036"/>
              <a:ext cx="19705" cy="8130"/>
            </a:xfrm>
            <a:custGeom>
              <a:rect b="b" l="l" r="r" t="t"/>
              <a:pathLst>
                <a:path extrusionOk="0" fill="none" h="302" w="732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82"/>
            <p:cNvSpPr/>
            <p:nvPr/>
          </p:nvSpPr>
          <p:spPr>
            <a:xfrm>
              <a:off x="4972548" y="-2033618"/>
              <a:ext cx="21428" cy="9880"/>
            </a:xfrm>
            <a:custGeom>
              <a:rect b="b" l="l" r="r" t="t"/>
              <a:pathLst>
                <a:path extrusionOk="0" h="367" w="796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82"/>
            <p:cNvSpPr/>
            <p:nvPr/>
          </p:nvSpPr>
          <p:spPr>
            <a:xfrm>
              <a:off x="4972548" y="-2033618"/>
              <a:ext cx="21428" cy="9880"/>
            </a:xfrm>
            <a:custGeom>
              <a:rect b="b" l="l" r="r" t="t"/>
              <a:pathLst>
                <a:path extrusionOk="0" fill="none" h="367" w="796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82"/>
            <p:cNvSpPr/>
            <p:nvPr/>
          </p:nvSpPr>
          <p:spPr>
            <a:xfrm>
              <a:off x="5003209" y="-2023199"/>
              <a:ext cx="22021" cy="11037"/>
            </a:xfrm>
            <a:custGeom>
              <a:rect b="b" l="l" r="r" t="t"/>
              <a:pathLst>
                <a:path extrusionOk="0" h="410" w="818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82"/>
            <p:cNvSpPr/>
            <p:nvPr/>
          </p:nvSpPr>
          <p:spPr>
            <a:xfrm>
              <a:off x="5003209" y="-2023199"/>
              <a:ext cx="22021" cy="11037"/>
            </a:xfrm>
            <a:custGeom>
              <a:rect b="b" l="l" r="r" t="t"/>
              <a:pathLst>
                <a:path extrusionOk="0" fill="none" h="410" w="818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82"/>
            <p:cNvSpPr/>
            <p:nvPr/>
          </p:nvSpPr>
          <p:spPr>
            <a:xfrm>
              <a:off x="5033898" y="-2012189"/>
              <a:ext cx="22021" cy="11576"/>
            </a:xfrm>
            <a:custGeom>
              <a:rect b="b" l="l" r="r" t="t"/>
              <a:pathLst>
                <a:path extrusionOk="0" h="430" w="818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82"/>
            <p:cNvSpPr/>
            <p:nvPr/>
          </p:nvSpPr>
          <p:spPr>
            <a:xfrm>
              <a:off x="5033898" y="-2012189"/>
              <a:ext cx="22021" cy="11576"/>
            </a:xfrm>
            <a:custGeom>
              <a:rect b="b" l="l" r="r" t="t"/>
              <a:pathLst>
                <a:path extrusionOk="0" fill="none" h="430" w="818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82"/>
            <p:cNvSpPr/>
            <p:nvPr/>
          </p:nvSpPr>
          <p:spPr>
            <a:xfrm>
              <a:off x="5064560" y="-2001798"/>
              <a:ext cx="22021" cy="13352"/>
            </a:xfrm>
            <a:custGeom>
              <a:rect b="b" l="l" r="r" t="t"/>
              <a:pathLst>
                <a:path extrusionOk="0" h="496" w="818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82"/>
            <p:cNvSpPr/>
            <p:nvPr/>
          </p:nvSpPr>
          <p:spPr>
            <a:xfrm>
              <a:off x="5064560" y="-2001798"/>
              <a:ext cx="22021" cy="13352"/>
            </a:xfrm>
            <a:custGeom>
              <a:rect b="b" l="l" r="r" t="t"/>
              <a:pathLst>
                <a:path extrusionOk="0" fill="none" h="496" w="818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82"/>
            <p:cNvSpPr/>
            <p:nvPr/>
          </p:nvSpPr>
          <p:spPr>
            <a:xfrm>
              <a:off x="5095222" y="-1991380"/>
              <a:ext cx="22613" cy="14510"/>
            </a:xfrm>
            <a:custGeom>
              <a:rect b="b" l="l" r="r" t="t"/>
              <a:pathLst>
                <a:path extrusionOk="0" h="539" w="84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82"/>
            <p:cNvSpPr/>
            <p:nvPr/>
          </p:nvSpPr>
          <p:spPr>
            <a:xfrm>
              <a:off x="5095222" y="-1991380"/>
              <a:ext cx="22613" cy="14510"/>
            </a:xfrm>
            <a:custGeom>
              <a:rect b="b" l="l" r="r" t="t"/>
              <a:pathLst>
                <a:path extrusionOk="0" fill="none" h="539" w="84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82"/>
            <p:cNvSpPr/>
            <p:nvPr/>
          </p:nvSpPr>
          <p:spPr>
            <a:xfrm>
              <a:off x="5125911" y="-1980370"/>
              <a:ext cx="22586" cy="15641"/>
            </a:xfrm>
            <a:custGeom>
              <a:rect b="b" l="l" r="r" t="t"/>
              <a:pathLst>
                <a:path extrusionOk="0" h="581" w="839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82"/>
            <p:cNvSpPr/>
            <p:nvPr/>
          </p:nvSpPr>
          <p:spPr>
            <a:xfrm>
              <a:off x="5125911" y="-1980370"/>
              <a:ext cx="22586" cy="15641"/>
            </a:xfrm>
            <a:custGeom>
              <a:rect b="b" l="l" r="r" t="t"/>
              <a:pathLst>
                <a:path extrusionOk="0" fill="none" h="581" w="839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82"/>
            <p:cNvSpPr/>
            <p:nvPr/>
          </p:nvSpPr>
          <p:spPr>
            <a:xfrm>
              <a:off x="5156573" y="-1969952"/>
              <a:ext cx="22586" cy="16798"/>
            </a:xfrm>
            <a:custGeom>
              <a:rect b="b" l="l" r="r" t="t"/>
              <a:pathLst>
                <a:path extrusionOk="0" h="624" w="839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82"/>
            <p:cNvSpPr/>
            <p:nvPr/>
          </p:nvSpPr>
          <p:spPr>
            <a:xfrm>
              <a:off x="5156573" y="-1969952"/>
              <a:ext cx="22586" cy="16798"/>
            </a:xfrm>
            <a:custGeom>
              <a:rect b="b" l="l" r="r" t="t"/>
              <a:pathLst>
                <a:path extrusionOk="0" fill="none" h="624" w="839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82"/>
            <p:cNvSpPr/>
            <p:nvPr/>
          </p:nvSpPr>
          <p:spPr>
            <a:xfrm>
              <a:off x="5187235" y="-1959534"/>
              <a:ext cx="22613" cy="18548"/>
            </a:xfrm>
            <a:custGeom>
              <a:rect b="b" l="l" r="r" t="t"/>
              <a:pathLst>
                <a:path extrusionOk="0" h="689" w="84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82"/>
            <p:cNvSpPr/>
            <p:nvPr/>
          </p:nvSpPr>
          <p:spPr>
            <a:xfrm>
              <a:off x="5187235" y="-1959534"/>
              <a:ext cx="22613" cy="18548"/>
            </a:xfrm>
            <a:custGeom>
              <a:rect b="b" l="l" r="r" t="t"/>
              <a:pathLst>
                <a:path extrusionOk="0" fill="none" h="689" w="84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82"/>
            <p:cNvSpPr/>
            <p:nvPr/>
          </p:nvSpPr>
          <p:spPr>
            <a:xfrm>
              <a:off x="5217923" y="-1948550"/>
              <a:ext cx="23178" cy="19140"/>
            </a:xfrm>
            <a:custGeom>
              <a:rect b="b" l="l" r="r" t="t"/>
              <a:pathLst>
                <a:path extrusionOk="0" h="711" w="861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82"/>
            <p:cNvSpPr/>
            <p:nvPr/>
          </p:nvSpPr>
          <p:spPr>
            <a:xfrm>
              <a:off x="5217923" y="-1948550"/>
              <a:ext cx="23178" cy="19140"/>
            </a:xfrm>
            <a:custGeom>
              <a:rect b="b" l="l" r="r" t="t"/>
              <a:pathLst>
                <a:path extrusionOk="0" fill="none" h="711" w="861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82"/>
            <p:cNvSpPr/>
            <p:nvPr/>
          </p:nvSpPr>
          <p:spPr>
            <a:xfrm>
              <a:off x="6506665" y="-1590918"/>
              <a:ext cx="657413" cy="105930"/>
            </a:xfrm>
            <a:custGeom>
              <a:rect b="b" l="l" r="r" t="t"/>
              <a:pathLst>
                <a:path extrusionOk="0" h="3935" w="24421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82"/>
            <p:cNvSpPr/>
            <p:nvPr/>
          </p:nvSpPr>
          <p:spPr>
            <a:xfrm>
              <a:off x="6503192" y="-1515111"/>
              <a:ext cx="27" cy="619"/>
            </a:xfrm>
            <a:custGeom>
              <a:rect b="b" l="l" r="r" t="t"/>
              <a:pathLst>
                <a:path extrusionOk="0" fill="none" h="23" w="1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82"/>
            <p:cNvSpPr/>
            <p:nvPr/>
          </p:nvSpPr>
          <p:spPr>
            <a:xfrm>
              <a:off x="6502034" y="-1515111"/>
              <a:ext cx="592" cy="27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82"/>
            <p:cNvSpPr/>
            <p:nvPr/>
          </p:nvSpPr>
          <p:spPr>
            <a:xfrm>
              <a:off x="6501442" y="-1515111"/>
              <a:ext cx="619" cy="27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82"/>
            <p:cNvSpPr/>
            <p:nvPr/>
          </p:nvSpPr>
          <p:spPr>
            <a:xfrm>
              <a:off x="6500877" y="-1515111"/>
              <a:ext cx="27" cy="27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82"/>
            <p:cNvSpPr/>
            <p:nvPr/>
          </p:nvSpPr>
          <p:spPr>
            <a:xfrm>
              <a:off x="6499719" y="-1515111"/>
              <a:ext cx="592" cy="27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82"/>
            <p:cNvSpPr/>
            <p:nvPr/>
          </p:nvSpPr>
          <p:spPr>
            <a:xfrm>
              <a:off x="6499127" y="-1515111"/>
              <a:ext cx="619" cy="27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82"/>
            <p:cNvSpPr/>
            <p:nvPr/>
          </p:nvSpPr>
          <p:spPr>
            <a:xfrm>
              <a:off x="6498562" y="-1515111"/>
              <a:ext cx="592" cy="27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82"/>
            <p:cNvSpPr/>
            <p:nvPr/>
          </p:nvSpPr>
          <p:spPr>
            <a:xfrm>
              <a:off x="6497404" y="-1515111"/>
              <a:ext cx="592" cy="27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82"/>
            <p:cNvSpPr/>
            <p:nvPr/>
          </p:nvSpPr>
          <p:spPr>
            <a:xfrm>
              <a:off x="6496812" y="-1515111"/>
              <a:ext cx="619" cy="27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82"/>
            <p:cNvSpPr/>
            <p:nvPr/>
          </p:nvSpPr>
          <p:spPr>
            <a:xfrm>
              <a:off x="6496246" y="-1515677"/>
              <a:ext cx="592" cy="592"/>
            </a:xfrm>
            <a:custGeom>
              <a:rect b="b" l="l" r="r" t="t"/>
              <a:pathLst>
                <a:path extrusionOk="0" fill="none" h="22" w="22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82"/>
            <p:cNvSpPr/>
            <p:nvPr/>
          </p:nvSpPr>
          <p:spPr>
            <a:xfrm>
              <a:off x="6495089" y="-1515677"/>
              <a:ext cx="1184" cy="27"/>
            </a:xfrm>
            <a:custGeom>
              <a:rect b="b" l="l" r="r" t="t"/>
              <a:pathLst>
                <a:path extrusionOk="0" fill="none" h="1" w="44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82"/>
            <p:cNvSpPr/>
            <p:nvPr/>
          </p:nvSpPr>
          <p:spPr>
            <a:xfrm>
              <a:off x="6506665" y="-1590918"/>
              <a:ext cx="657413" cy="105930"/>
            </a:xfrm>
            <a:custGeom>
              <a:rect b="b" l="l" r="r" t="t"/>
              <a:pathLst>
                <a:path extrusionOk="0" fill="none" h="3935" w="24421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82"/>
            <p:cNvSpPr/>
            <p:nvPr/>
          </p:nvSpPr>
          <p:spPr>
            <a:xfrm>
              <a:off x="5248585" y="-1938132"/>
              <a:ext cx="23178" cy="20271"/>
            </a:xfrm>
            <a:custGeom>
              <a:rect b="b" l="l" r="r" t="t"/>
              <a:pathLst>
                <a:path extrusionOk="0" h="753" w="861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82"/>
            <p:cNvSpPr/>
            <p:nvPr/>
          </p:nvSpPr>
          <p:spPr>
            <a:xfrm>
              <a:off x="5248585" y="-1938132"/>
              <a:ext cx="23178" cy="20271"/>
            </a:xfrm>
            <a:custGeom>
              <a:rect b="b" l="l" r="r" t="t"/>
              <a:pathLst>
                <a:path extrusionOk="0" fill="none" h="753" w="861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82"/>
            <p:cNvSpPr/>
            <p:nvPr/>
          </p:nvSpPr>
          <p:spPr>
            <a:xfrm>
              <a:off x="5404264" y="-1884319"/>
              <a:ext cx="23151" cy="18548"/>
            </a:xfrm>
            <a:custGeom>
              <a:rect b="b" l="l" r="r" t="t"/>
              <a:pathLst>
                <a:path extrusionOk="0" h="689" w="86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82"/>
            <p:cNvSpPr/>
            <p:nvPr/>
          </p:nvSpPr>
          <p:spPr>
            <a:xfrm>
              <a:off x="5404264" y="-1884319"/>
              <a:ext cx="23151" cy="18548"/>
            </a:xfrm>
            <a:custGeom>
              <a:rect b="b" l="l" r="r" t="t"/>
              <a:pathLst>
                <a:path extrusionOk="0" fill="none" h="689" w="86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82"/>
            <p:cNvSpPr/>
            <p:nvPr/>
          </p:nvSpPr>
          <p:spPr>
            <a:xfrm>
              <a:off x="5434925" y="-1873901"/>
              <a:ext cx="23178" cy="20298"/>
            </a:xfrm>
            <a:custGeom>
              <a:rect b="b" l="l" r="r" t="t"/>
              <a:pathLst>
                <a:path extrusionOk="0" h="754" w="861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82"/>
            <p:cNvSpPr/>
            <p:nvPr/>
          </p:nvSpPr>
          <p:spPr>
            <a:xfrm>
              <a:off x="5434925" y="-1873901"/>
              <a:ext cx="23178" cy="20298"/>
            </a:xfrm>
            <a:custGeom>
              <a:rect b="b" l="l" r="r" t="t"/>
              <a:pathLst>
                <a:path extrusionOk="0" fill="none" h="754" w="861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82"/>
            <p:cNvSpPr/>
            <p:nvPr/>
          </p:nvSpPr>
          <p:spPr>
            <a:xfrm>
              <a:off x="5465587" y="-1863483"/>
              <a:ext cx="23178" cy="21455"/>
            </a:xfrm>
            <a:custGeom>
              <a:rect b="b" l="l" r="r" t="t"/>
              <a:pathLst>
                <a:path extrusionOk="0" h="797" w="861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82"/>
            <p:cNvSpPr/>
            <p:nvPr/>
          </p:nvSpPr>
          <p:spPr>
            <a:xfrm>
              <a:off x="5465587" y="-1863483"/>
              <a:ext cx="23178" cy="21455"/>
            </a:xfrm>
            <a:custGeom>
              <a:rect b="b" l="l" r="r" t="t"/>
              <a:pathLst>
                <a:path extrusionOk="0" fill="none" h="797" w="861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82"/>
            <p:cNvSpPr/>
            <p:nvPr/>
          </p:nvSpPr>
          <p:spPr>
            <a:xfrm>
              <a:off x="5496276" y="-1853065"/>
              <a:ext cx="23151" cy="22586"/>
            </a:xfrm>
            <a:custGeom>
              <a:rect b="b" l="l" r="r" t="t"/>
              <a:pathLst>
                <a:path extrusionOk="0" h="839" w="86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82"/>
            <p:cNvSpPr/>
            <p:nvPr/>
          </p:nvSpPr>
          <p:spPr>
            <a:xfrm>
              <a:off x="5496276" y="-1853065"/>
              <a:ext cx="23151" cy="22586"/>
            </a:xfrm>
            <a:custGeom>
              <a:rect b="b" l="l" r="r" t="t"/>
              <a:pathLst>
                <a:path extrusionOk="0" fill="none" h="839" w="86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82"/>
            <p:cNvSpPr/>
            <p:nvPr/>
          </p:nvSpPr>
          <p:spPr>
            <a:xfrm>
              <a:off x="5526346" y="-1842055"/>
              <a:ext cx="24336" cy="23743"/>
            </a:xfrm>
            <a:custGeom>
              <a:rect b="b" l="l" r="r" t="t"/>
              <a:pathLst>
                <a:path extrusionOk="0" h="882" w="904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82"/>
            <p:cNvSpPr/>
            <p:nvPr/>
          </p:nvSpPr>
          <p:spPr>
            <a:xfrm>
              <a:off x="5526346" y="-1842055"/>
              <a:ext cx="24336" cy="23743"/>
            </a:xfrm>
            <a:custGeom>
              <a:rect b="b" l="l" r="r" t="t"/>
              <a:pathLst>
                <a:path extrusionOk="0" fill="none" h="882" w="904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82"/>
            <p:cNvSpPr/>
            <p:nvPr/>
          </p:nvSpPr>
          <p:spPr>
            <a:xfrm>
              <a:off x="5557035" y="-1831637"/>
              <a:ext cx="24336" cy="24901"/>
            </a:xfrm>
            <a:custGeom>
              <a:rect b="b" l="l" r="r" t="t"/>
              <a:pathLst>
                <a:path extrusionOk="0" h="925" w="904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82"/>
            <p:cNvSpPr/>
            <p:nvPr/>
          </p:nvSpPr>
          <p:spPr>
            <a:xfrm>
              <a:off x="5557035" y="-1831637"/>
              <a:ext cx="24336" cy="24901"/>
            </a:xfrm>
            <a:custGeom>
              <a:rect b="b" l="l" r="r" t="t"/>
              <a:pathLst>
                <a:path extrusionOk="0" fill="none" h="925" w="904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82"/>
            <p:cNvSpPr/>
            <p:nvPr/>
          </p:nvSpPr>
          <p:spPr>
            <a:xfrm>
              <a:off x="5587696" y="-1821246"/>
              <a:ext cx="24336" cy="26651"/>
            </a:xfrm>
            <a:custGeom>
              <a:rect b="b" l="l" r="r" t="t"/>
              <a:pathLst>
                <a:path extrusionOk="0" h="990" w="904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82"/>
            <p:cNvSpPr/>
            <p:nvPr/>
          </p:nvSpPr>
          <p:spPr>
            <a:xfrm>
              <a:off x="5587696" y="-1821246"/>
              <a:ext cx="24336" cy="26651"/>
            </a:xfrm>
            <a:custGeom>
              <a:rect b="b" l="l" r="r" t="t"/>
              <a:pathLst>
                <a:path extrusionOk="0" fill="none" h="990" w="904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82"/>
            <p:cNvSpPr/>
            <p:nvPr/>
          </p:nvSpPr>
          <p:spPr>
            <a:xfrm>
              <a:off x="5618358" y="-1810235"/>
              <a:ext cx="24336" cy="27216"/>
            </a:xfrm>
            <a:custGeom>
              <a:rect b="b" l="l" r="r" t="t"/>
              <a:pathLst>
                <a:path extrusionOk="0" h="1011" w="904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82"/>
            <p:cNvSpPr/>
            <p:nvPr/>
          </p:nvSpPr>
          <p:spPr>
            <a:xfrm>
              <a:off x="5618358" y="-1810235"/>
              <a:ext cx="24336" cy="27216"/>
            </a:xfrm>
            <a:custGeom>
              <a:rect b="b" l="l" r="r" t="t"/>
              <a:pathLst>
                <a:path extrusionOk="0" fill="none" h="1011" w="904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82"/>
            <p:cNvSpPr/>
            <p:nvPr/>
          </p:nvSpPr>
          <p:spPr>
            <a:xfrm>
              <a:off x="5649047" y="-1799252"/>
              <a:ext cx="24336" cy="28401"/>
            </a:xfrm>
            <a:custGeom>
              <a:rect b="b" l="l" r="r" t="t"/>
              <a:pathLst>
                <a:path extrusionOk="0" h="1055" w="904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82"/>
            <p:cNvSpPr/>
            <p:nvPr/>
          </p:nvSpPr>
          <p:spPr>
            <a:xfrm>
              <a:off x="5649047" y="-1799252"/>
              <a:ext cx="24336" cy="28401"/>
            </a:xfrm>
            <a:custGeom>
              <a:rect b="b" l="l" r="r" t="t"/>
              <a:pathLst>
                <a:path extrusionOk="0" fill="none" h="1055" w="904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82"/>
            <p:cNvSpPr/>
            <p:nvPr/>
          </p:nvSpPr>
          <p:spPr>
            <a:xfrm>
              <a:off x="5679709" y="-1788242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82"/>
            <p:cNvSpPr/>
            <p:nvPr/>
          </p:nvSpPr>
          <p:spPr>
            <a:xfrm>
              <a:off x="5679709" y="-1788242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82"/>
            <p:cNvSpPr/>
            <p:nvPr/>
          </p:nvSpPr>
          <p:spPr>
            <a:xfrm>
              <a:off x="5710371" y="-1776666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82"/>
            <p:cNvSpPr/>
            <p:nvPr/>
          </p:nvSpPr>
          <p:spPr>
            <a:xfrm>
              <a:off x="5710371" y="-1776666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82"/>
            <p:cNvSpPr/>
            <p:nvPr/>
          </p:nvSpPr>
          <p:spPr>
            <a:xfrm>
              <a:off x="5741060" y="-1765091"/>
              <a:ext cx="24309" cy="29531"/>
            </a:xfrm>
            <a:custGeom>
              <a:rect b="b" l="l" r="r" t="t"/>
              <a:pathLst>
                <a:path extrusionOk="0" h="1097" w="903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82"/>
            <p:cNvSpPr/>
            <p:nvPr/>
          </p:nvSpPr>
          <p:spPr>
            <a:xfrm>
              <a:off x="5741060" y="-1765091"/>
              <a:ext cx="24309" cy="29531"/>
            </a:xfrm>
            <a:custGeom>
              <a:rect b="b" l="l" r="r" t="t"/>
              <a:pathLst>
                <a:path extrusionOk="0" fill="none" h="1097" w="903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82"/>
            <p:cNvSpPr/>
            <p:nvPr/>
          </p:nvSpPr>
          <p:spPr>
            <a:xfrm>
              <a:off x="5771722" y="-1752950"/>
              <a:ext cx="24336" cy="28966"/>
            </a:xfrm>
            <a:custGeom>
              <a:rect b="b" l="l" r="r" t="t"/>
              <a:pathLst>
                <a:path extrusionOk="0" h="1076" w="904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82"/>
            <p:cNvSpPr/>
            <p:nvPr/>
          </p:nvSpPr>
          <p:spPr>
            <a:xfrm>
              <a:off x="5771722" y="-1752950"/>
              <a:ext cx="24336" cy="28966"/>
            </a:xfrm>
            <a:custGeom>
              <a:rect b="b" l="l" r="r" t="t"/>
              <a:pathLst>
                <a:path extrusionOk="0" fill="none" h="1076" w="904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82"/>
            <p:cNvSpPr/>
            <p:nvPr/>
          </p:nvSpPr>
          <p:spPr>
            <a:xfrm>
              <a:off x="5348701" y="-1903998"/>
              <a:ext cx="2342" cy="619"/>
            </a:xfrm>
            <a:custGeom>
              <a:rect b="b" l="l" r="r" t="t"/>
              <a:pathLst>
                <a:path extrusionOk="0" h="23" w="87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82"/>
            <p:cNvSpPr/>
            <p:nvPr/>
          </p:nvSpPr>
          <p:spPr>
            <a:xfrm>
              <a:off x="5348701" y="-1903998"/>
              <a:ext cx="2342" cy="619"/>
            </a:xfrm>
            <a:custGeom>
              <a:rect b="b" l="l" r="r" t="t"/>
              <a:pathLst>
                <a:path extrusionOk="0" fill="none" h="23" w="87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82"/>
            <p:cNvSpPr/>
            <p:nvPr/>
          </p:nvSpPr>
          <p:spPr>
            <a:xfrm>
              <a:off x="6201123" y="-1637786"/>
              <a:ext cx="479176" cy="127332"/>
            </a:xfrm>
            <a:custGeom>
              <a:rect b="b" l="l" r="r" t="t"/>
              <a:pathLst>
                <a:path extrusionOk="0" h="4730" w="1780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82"/>
            <p:cNvSpPr/>
            <p:nvPr/>
          </p:nvSpPr>
          <p:spPr>
            <a:xfrm>
              <a:off x="6201123" y="-1637786"/>
              <a:ext cx="479176" cy="127332"/>
            </a:xfrm>
            <a:custGeom>
              <a:rect b="b" l="l" r="r" t="t"/>
              <a:pathLst>
                <a:path extrusionOk="0" fill="none" h="4730" w="1780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82"/>
            <p:cNvSpPr/>
            <p:nvPr/>
          </p:nvSpPr>
          <p:spPr>
            <a:xfrm>
              <a:off x="4748600" y="-2040563"/>
              <a:ext cx="792256" cy="877915"/>
            </a:xfrm>
            <a:custGeom>
              <a:rect b="b" l="l" r="r" t="t"/>
              <a:pathLst>
                <a:path extrusionOk="0" h="32612" w="2943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82"/>
            <p:cNvSpPr/>
            <p:nvPr/>
          </p:nvSpPr>
          <p:spPr>
            <a:xfrm>
              <a:off x="6585944" y="-1608282"/>
              <a:ext cx="424771" cy="335665"/>
            </a:xfrm>
            <a:custGeom>
              <a:rect b="b" l="l" r="r" t="t"/>
              <a:pathLst>
                <a:path extrusionOk="0" h="12469" w="15779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82"/>
            <p:cNvSpPr/>
            <p:nvPr/>
          </p:nvSpPr>
          <p:spPr>
            <a:xfrm>
              <a:off x="4876497" y="-2033618"/>
              <a:ext cx="664359" cy="837966"/>
            </a:xfrm>
            <a:custGeom>
              <a:rect b="b" l="l" r="r" t="t"/>
              <a:pathLst>
                <a:path extrusionOk="0" h="31128" w="24679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82"/>
            <p:cNvSpPr/>
            <p:nvPr/>
          </p:nvSpPr>
          <p:spPr>
            <a:xfrm>
              <a:off x="5422758" y="-2454431"/>
              <a:ext cx="1784150" cy="497105"/>
            </a:xfrm>
            <a:custGeom>
              <a:rect b="b" l="l" r="r" t="t"/>
              <a:pathLst>
                <a:path extrusionOk="0" h="18466" w="66276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82"/>
            <p:cNvSpPr/>
            <p:nvPr/>
          </p:nvSpPr>
          <p:spPr>
            <a:xfrm>
              <a:off x="6425635" y="-1879097"/>
              <a:ext cx="149325" cy="112283"/>
            </a:xfrm>
            <a:custGeom>
              <a:rect b="b" l="l" r="r" t="t"/>
              <a:pathLst>
                <a:path extrusionOk="0" h="4171" w="5547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82"/>
            <p:cNvSpPr/>
            <p:nvPr/>
          </p:nvSpPr>
          <p:spPr>
            <a:xfrm>
              <a:off x="6425635" y="-1879097"/>
              <a:ext cx="149325" cy="112283"/>
            </a:xfrm>
            <a:custGeom>
              <a:rect b="b" l="l" r="r" t="t"/>
              <a:pathLst>
                <a:path extrusionOk="0" fill="none" h="4171" w="5547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82"/>
            <p:cNvSpPr/>
            <p:nvPr/>
          </p:nvSpPr>
          <p:spPr>
            <a:xfrm>
              <a:off x="6440684" y="-1860010"/>
              <a:ext cx="159178" cy="67165"/>
            </a:xfrm>
            <a:custGeom>
              <a:rect b="b" l="l" r="r" t="t"/>
              <a:pathLst>
                <a:path extrusionOk="0" h="2495" w="5913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82"/>
            <p:cNvSpPr/>
            <p:nvPr/>
          </p:nvSpPr>
          <p:spPr>
            <a:xfrm>
              <a:off x="6974830" y="-1636063"/>
              <a:ext cx="50933" cy="24336"/>
            </a:xfrm>
            <a:custGeom>
              <a:rect b="b" l="l" r="r" t="t"/>
              <a:pathLst>
                <a:path extrusionOk="0" h="904" w="18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82"/>
            <p:cNvSpPr/>
            <p:nvPr/>
          </p:nvSpPr>
          <p:spPr>
            <a:xfrm>
              <a:off x="6974830" y="-1636063"/>
              <a:ext cx="50933" cy="24336"/>
            </a:xfrm>
            <a:custGeom>
              <a:rect b="b" l="l" r="r" t="t"/>
              <a:pathLst>
                <a:path extrusionOk="0" fill="none" h="904" w="18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82"/>
            <p:cNvSpPr/>
            <p:nvPr/>
          </p:nvSpPr>
          <p:spPr>
            <a:xfrm>
              <a:off x="6779795" y="-1685246"/>
              <a:ext cx="245968" cy="73519"/>
            </a:xfrm>
            <a:custGeom>
              <a:rect b="b" l="l" r="r" t="t"/>
              <a:pathLst>
                <a:path extrusionOk="0" h="2731" w="9137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82"/>
            <p:cNvSpPr/>
            <p:nvPr/>
          </p:nvSpPr>
          <p:spPr>
            <a:xfrm>
              <a:off x="6779795" y="-1685246"/>
              <a:ext cx="245968" cy="73519"/>
            </a:xfrm>
            <a:custGeom>
              <a:rect b="b" l="l" r="r" t="t"/>
              <a:pathLst>
                <a:path extrusionOk="0" fill="none" h="2731" w="9137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82"/>
            <p:cNvSpPr/>
            <p:nvPr/>
          </p:nvSpPr>
          <p:spPr>
            <a:xfrm>
              <a:off x="6824347" y="-1698544"/>
              <a:ext cx="150510" cy="68296"/>
            </a:xfrm>
            <a:custGeom>
              <a:rect b="b" l="l" r="r" t="t"/>
              <a:pathLst>
                <a:path extrusionOk="0" h="2537" w="5591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82"/>
            <p:cNvSpPr/>
            <p:nvPr/>
          </p:nvSpPr>
          <p:spPr>
            <a:xfrm>
              <a:off x="6533288" y="-1808512"/>
              <a:ext cx="311357" cy="152825"/>
            </a:xfrm>
            <a:custGeom>
              <a:rect b="b" l="l" r="r" t="t"/>
              <a:pathLst>
                <a:path extrusionOk="0" h="5677" w="11566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82"/>
            <p:cNvSpPr/>
            <p:nvPr/>
          </p:nvSpPr>
          <p:spPr>
            <a:xfrm>
              <a:off x="6533288" y="-1808512"/>
              <a:ext cx="311357" cy="152825"/>
            </a:xfrm>
            <a:custGeom>
              <a:rect b="b" l="l" r="r" t="t"/>
              <a:pathLst>
                <a:path extrusionOk="0" fill="none" h="5677" w="11566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23" name="Google Shape;67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200" y="3541713"/>
            <a:ext cx="5791200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3" name="Shape 4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4" name="Google Shape;4284;p39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Why we are motivated to work on this problem ?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5" name="Google Shape;4285;p39"/>
          <p:cNvSpPr txBox="1"/>
          <p:nvPr>
            <p:ph idx="2" type="subTitle"/>
          </p:nvPr>
        </p:nvSpPr>
        <p:spPr>
          <a:xfrm>
            <a:off x="720000" y="1052225"/>
            <a:ext cx="7216500" cy="36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Airline companies strive to provide the best possible travel experience for their passengers to maintain customer satisfaction and loyalty</a:t>
            </a:r>
            <a:endParaRPr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Understanding the factors that contribute to passenger satisfaction is crucial for airlines to improve their services, enhance customer experience, and stay competitive in the industry</a:t>
            </a:r>
            <a:endParaRPr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By accurately predicting passenger satisfaction, airlines can identify areas for improvement and tailor their services to meet customer expectations more effectively</a:t>
            </a:r>
            <a:endParaRPr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Additionally, satisfied passengers are more likely to become repeat customers and recommend the airline to others, leading to increased revenue and growth</a:t>
            </a:r>
            <a:endParaRPr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aleway"/>
              <a:buChar char="●"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 problem can be framed as a binary classification task, where the goal is to predict whether a passenger is satisfied or dissatisfied based on the input features.</a:t>
            </a:r>
            <a:endParaRPr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286" name="Google Shape;4286;p39"/>
          <p:cNvGrpSpPr/>
          <p:nvPr/>
        </p:nvGrpSpPr>
        <p:grpSpPr>
          <a:xfrm>
            <a:off x="7936494" y="914441"/>
            <a:ext cx="1143167" cy="451268"/>
            <a:chOff x="5454775" y="-1447800"/>
            <a:chExt cx="3232025" cy="1275850"/>
          </a:xfrm>
        </p:grpSpPr>
        <p:sp>
          <p:nvSpPr>
            <p:cNvPr id="4287" name="Google Shape;4287;p39"/>
            <p:cNvSpPr/>
            <p:nvPr/>
          </p:nvSpPr>
          <p:spPr>
            <a:xfrm>
              <a:off x="6602150" y="-685750"/>
              <a:ext cx="252600" cy="513800"/>
            </a:xfrm>
            <a:custGeom>
              <a:rect b="b" l="l" r="r" t="t"/>
              <a:pathLst>
                <a:path extrusionOk="0" h="20552" w="10104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39"/>
            <p:cNvSpPr/>
            <p:nvPr/>
          </p:nvSpPr>
          <p:spPr>
            <a:xfrm>
              <a:off x="6602150" y="-685750"/>
              <a:ext cx="252600" cy="513800"/>
            </a:xfrm>
            <a:custGeom>
              <a:rect b="b" l="l" r="r" t="t"/>
              <a:pathLst>
                <a:path extrusionOk="0" h="20552" w="10104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39"/>
            <p:cNvSpPr/>
            <p:nvPr/>
          </p:nvSpPr>
          <p:spPr>
            <a:xfrm>
              <a:off x="7163750" y="-1223175"/>
              <a:ext cx="698675" cy="294000"/>
            </a:xfrm>
            <a:custGeom>
              <a:rect b="b" l="l" r="r" t="t"/>
              <a:pathLst>
                <a:path extrusionOk="0" h="11760" w="27947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39"/>
            <p:cNvSpPr/>
            <p:nvPr/>
          </p:nvSpPr>
          <p:spPr>
            <a:xfrm>
              <a:off x="7163750" y="-1223175"/>
              <a:ext cx="698675" cy="294000"/>
            </a:xfrm>
            <a:custGeom>
              <a:rect b="b" l="l" r="r" t="t"/>
              <a:pathLst>
                <a:path extrusionOk="0" h="11760" w="27947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39"/>
            <p:cNvSpPr/>
            <p:nvPr/>
          </p:nvSpPr>
          <p:spPr>
            <a:xfrm>
              <a:off x="7169125" y="-1359675"/>
              <a:ext cx="489075" cy="148350"/>
            </a:xfrm>
            <a:custGeom>
              <a:rect b="b" l="l" r="r" t="t"/>
              <a:pathLst>
                <a:path extrusionOk="0" h="5934" w="19563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39"/>
            <p:cNvSpPr/>
            <p:nvPr/>
          </p:nvSpPr>
          <p:spPr>
            <a:xfrm>
              <a:off x="6634925" y="-1230150"/>
              <a:ext cx="489075" cy="148350"/>
            </a:xfrm>
            <a:custGeom>
              <a:rect b="b" l="l" r="r" t="t"/>
              <a:pathLst>
                <a:path extrusionOk="0" h="5934" w="19563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39"/>
            <p:cNvSpPr/>
            <p:nvPr/>
          </p:nvSpPr>
          <p:spPr>
            <a:xfrm>
              <a:off x="7169125" y="-1317750"/>
              <a:ext cx="489075" cy="106425"/>
            </a:xfrm>
            <a:custGeom>
              <a:rect b="b" l="l" r="r" t="t"/>
              <a:pathLst>
                <a:path extrusionOk="0" h="4257" w="19563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39"/>
            <p:cNvSpPr/>
            <p:nvPr/>
          </p:nvSpPr>
          <p:spPr>
            <a:xfrm>
              <a:off x="6637075" y="-1200600"/>
              <a:ext cx="486925" cy="98375"/>
            </a:xfrm>
            <a:custGeom>
              <a:rect b="b" l="l" r="r" t="t"/>
              <a:pathLst>
                <a:path extrusionOk="0" h="3935" w="19477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39"/>
            <p:cNvSpPr/>
            <p:nvPr/>
          </p:nvSpPr>
          <p:spPr>
            <a:xfrm>
              <a:off x="6059900" y="-765300"/>
              <a:ext cx="419750" cy="224125"/>
            </a:xfrm>
            <a:custGeom>
              <a:rect b="b" l="l" r="r" t="t"/>
              <a:pathLst>
                <a:path extrusionOk="0" h="8965" w="1679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39"/>
            <p:cNvSpPr/>
            <p:nvPr/>
          </p:nvSpPr>
          <p:spPr>
            <a:xfrm>
              <a:off x="6124925" y="-528300"/>
              <a:ext cx="420275" cy="223600"/>
            </a:xfrm>
            <a:custGeom>
              <a:rect b="b" l="l" r="r" t="t"/>
              <a:pathLst>
                <a:path extrusionOk="0" h="8944" w="16811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39"/>
            <p:cNvSpPr/>
            <p:nvPr/>
          </p:nvSpPr>
          <p:spPr>
            <a:xfrm>
              <a:off x="6188875" y="-758850"/>
              <a:ext cx="290775" cy="217675"/>
            </a:xfrm>
            <a:custGeom>
              <a:rect b="b" l="l" r="r" t="t"/>
              <a:pathLst>
                <a:path extrusionOk="0" h="8707" w="11631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39"/>
            <p:cNvSpPr/>
            <p:nvPr/>
          </p:nvSpPr>
          <p:spPr>
            <a:xfrm>
              <a:off x="6298500" y="-511625"/>
              <a:ext cx="246700" cy="206925"/>
            </a:xfrm>
            <a:custGeom>
              <a:rect b="b" l="l" r="r" t="t"/>
              <a:pathLst>
                <a:path extrusionOk="0" h="8277" w="9868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39"/>
            <p:cNvSpPr/>
            <p:nvPr/>
          </p:nvSpPr>
          <p:spPr>
            <a:xfrm>
              <a:off x="7983850" y="-790550"/>
              <a:ext cx="702950" cy="257450"/>
            </a:xfrm>
            <a:custGeom>
              <a:rect b="b" l="l" r="r" t="t"/>
              <a:pathLst>
                <a:path extrusionOk="0" h="10298" w="28118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39"/>
            <p:cNvSpPr/>
            <p:nvPr/>
          </p:nvSpPr>
          <p:spPr>
            <a:xfrm>
              <a:off x="7983850" y="-790550"/>
              <a:ext cx="702950" cy="257450"/>
            </a:xfrm>
            <a:custGeom>
              <a:rect b="b" l="l" r="r" t="t"/>
              <a:pathLst>
                <a:path extrusionOk="0" fill="none" h="10298" w="28118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39"/>
            <p:cNvSpPr/>
            <p:nvPr/>
          </p:nvSpPr>
          <p:spPr>
            <a:xfrm>
              <a:off x="5454775" y="-1404825"/>
              <a:ext cx="2837025" cy="933525"/>
            </a:xfrm>
            <a:custGeom>
              <a:rect b="b" l="l" r="r" t="t"/>
              <a:pathLst>
                <a:path extrusionOk="0" h="37341" w="113481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39"/>
            <p:cNvSpPr/>
            <p:nvPr/>
          </p:nvSpPr>
          <p:spPr>
            <a:xfrm>
              <a:off x="5454775" y="-1404825"/>
              <a:ext cx="2837025" cy="933525"/>
            </a:xfrm>
            <a:custGeom>
              <a:rect b="b" l="l" r="r" t="t"/>
              <a:pathLst>
                <a:path extrusionOk="0" fill="none" h="37341" w="113481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39"/>
            <p:cNvSpPr/>
            <p:nvPr/>
          </p:nvSpPr>
          <p:spPr>
            <a:xfrm>
              <a:off x="7617325" y="-1163525"/>
              <a:ext cx="835175" cy="557325"/>
            </a:xfrm>
            <a:custGeom>
              <a:rect b="b" l="l" r="r" t="t"/>
              <a:pathLst>
                <a:path extrusionOk="0" h="22293" w="33407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39"/>
            <p:cNvSpPr/>
            <p:nvPr/>
          </p:nvSpPr>
          <p:spPr>
            <a:xfrm>
              <a:off x="6672000" y="-1447800"/>
              <a:ext cx="1656900" cy="461650"/>
            </a:xfrm>
            <a:custGeom>
              <a:rect b="b" l="l" r="r" t="t"/>
              <a:pathLst>
                <a:path extrusionOk="0" h="18466" w="66276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39"/>
            <p:cNvSpPr/>
            <p:nvPr/>
          </p:nvSpPr>
          <p:spPr>
            <a:xfrm>
              <a:off x="5536975" y="-1344100"/>
              <a:ext cx="50550" cy="59700"/>
            </a:xfrm>
            <a:custGeom>
              <a:rect b="b" l="l" r="r" t="t"/>
              <a:pathLst>
                <a:path extrusionOk="0" h="2388" w="2022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39"/>
            <p:cNvSpPr/>
            <p:nvPr/>
          </p:nvSpPr>
          <p:spPr>
            <a:xfrm>
              <a:off x="5628875" y="-1247350"/>
              <a:ext cx="51625" cy="93000"/>
            </a:xfrm>
            <a:custGeom>
              <a:rect b="b" l="l" r="r" t="t"/>
              <a:pathLst>
                <a:path extrusionOk="0" h="3720" w="2065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39"/>
            <p:cNvSpPr/>
            <p:nvPr/>
          </p:nvSpPr>
          <p:spPr>
            <a:xfrm>
              <a:off x="5628875" y="-1247350"/>
              <a:ext cx="51625" cy="93000"/>
            </a:xfrm>
            <a:custGeom>
              <a:rect b="b" l="l" r="r" t="t"/>
              <a:pathLst>
                <a:path extrusionOk="0" fill="none" h="3720" w="2065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39"/>
            <p:cNvSpPr/>
            <p:nvPr/>
          </p:nvSpPr>
          <p:spPr>
            <a:xfrm>
              <a:off x="5701975" y="-1192550"/>
              <a:ext cx="23125" cy="27450"/>
            </a:xfrm>
            <a:custGeom>
              <a:rect b="b" l="l" r="r" t="t"/>
              <a:pathLst>
                <a:path extrusionOk="0" h="1098" w="925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39"/>
            <p:cNvSpPr/>
            <p:nvPr/>
          </p:nvSpPr>
          <p:spPr>
            <a:xfrm>
              <a:off x="5701975" y="-1192550"/>
              <a:ext cx="23125" cy="27450"/>
            </a:xfrm>
            <a:custGeom>
              <a:rect b="b" l="l" r="r" t="t"/>
              <a:pathLst>
                <a:path extrusionOk="0" fill="none" h="1098" w="925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39"/>
            <p:cNvSpPr/>
            <p:nvPr/>
          </p:nvSpPr>
          <p:spPr>
            <a:xfrm>
              <a:off x="5730450" y="-1181800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39"/>
            <p:cNvSpPr/>
            <p:nvPr/>
          </p:nvSpPr>
          <p:spPr>
            <a:xfrm>
              <a:off x="5730450" y="-1181800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39"/>
            <p:cNvSpPr/>
            <p:nvPr/>
          </p:nvSpPr>
          <p:spPr>
            <a:xfrm>
              <a:off x="5758950" y="-1170500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39"/>
            <p:cNvSpPr/>
            <p:nvPr/>
          </p:nvSpPr>
          <p:spPr>
            <a:xfrm>
              <a:off x="5758950" y="-1170500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39"/>
            <p:cNvSpPr/>
            <p:nvPr/>
          </p:nvSpPr>
          <p:spPr>
            <a:xfrm>
              <a:off x="5787425" y="-11597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39"/>
            <p:cNvSpPr/>
            <p:nvPr/>
          </p:nvSpPr>
          <p:spPr>
            <a:xfrm>
              <a:off x="5787425" y="-11597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39"/>
            <p:cNvSpPr/>
            <p:nvPr/>
          </p:nvSpPr>
          <p:spPr>
            <a:xfrm>
              <a:off x="5815900" y="-11484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39"/>
            <p:cNvSpPr/>
            <p:nvPr/>
          </p:nvSpPr>
          <p:spPr>
            <a:xfrm>
              <a:off x="5815900" y="-11484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39"/>
            <p:cNvSpPr/>
            <p:nvPr/>
          </p:nvSpPr>
          <p:spPr>
            <a:xfrm>
              <a:off x="5844400" y="-11377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39"/>
            <p:cNvSpPr/>
            <p:nvPr/>
          </p:nvSpPr>
          <p:spPr>
            <a:xfrm>
              <a:off x="5844400" y="-11377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39"/>
            <p:cNvSpPr/>
            <p:nvPr/>
          </p:nvSpPr>
          <p:spPr>
            <a:xfrm>
              <a:off x="5872875" y="-112642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39"/>
            <p:cNvSpPr/>
            <p:nvPr/>
          </p:nvSpPr>
          <p:spPr>
            <a:xfrm>
              <a:off x="5872875" y="-112642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39"/>
            <p:cNvSpPr/>
            <p:nvPr/>
          </p:nvSpPr>
          <p:spPr>
            <a:xfrm>
              <a:off x="5901350" y="-1115700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39"/>
            <p:cNvSpPr/>
            <p:nvPr/>
          </p:nvSpPr>
          <p:spPr>
            <a:xfrm>
              <a:off x="5901350" y="-1115700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39"/>
            <p:cNvSpPr/>
            <p:nvPr/>
          </p:nvSpPr>
          <p:spPr>
            <a:xfrm>
              <a:off x="5929850" y="-1104950"/>
              <a:ext cx="22575" cy="27450"/>
            </a:xfrm>
            <a:custGeom>
              <a:rect b="b" l="l" r="r" t="t"/>
              <a:pathLst>
                <a:path extrusionOk="0" h="1098" w="903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39"/>
            <p:cNvSpPr/>
            <p:nvPr/>
          </p:nvSpPr>
          <p:spPr>
            <a:xfrm>
              <a:off x="5929850" y="-1104950"/>
              <a:ext cx="22575" cy="27450"/>
            </a:xfrm>
            <a:custGeom>
              <a:rect b="b" l="l" r="r" t="t"/>
              <a:pathLst>
                <a:path extrusionOk="0" fill="none" h="1098" w="903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39"/>
            <p:cNvSpPr/>
            <p:nvPr/>
          </p:nvSpPr>
          <p:spPr>
            <a:xfrm>
              <a:off x="5957775" y="-1093650"/>
              <a:ext cx="23150" cy="26900"/>
            </a:xfrm>
            <a:custGeom>
              <a:rect b="b" l="l" r="r" t="t"/>
              <a:pathLst>
                <a:path extrusionOk="0" h="1076" w="926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39"/>
            <p:cNvSpPr/>
            <p:nvPr/>
          </p:nvSpPr>
          <p:spPr>
            <a:xfrm>
              <a:off x="5957775" y="-1093650"/>
              <a:ext cx="23150" cy="26900"/>
            </a:xfrm>
            <a:custGeom>
              <a:rect b="b" l="l" r="r" t="t"/>
              <a:pathLst>
                <a:path extrusionOk="0" fill="none" h="1076" w="926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39"/>
            <p:cNvSpPr/>
            <p:nvPr/>
          </p:nvSpPr>
          <p:spPr>
            <a:xfrm>
              <a:off x="5986275" y="-108290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39"/>
            <p:cNvSpPr/>
            <p:nvPr/>
          </p:nvSpPr>
          <p:spPr>
            <a:xfrm>
              <a:off x="5986275" y="-108290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39"/>
            <p:cNvSpPr/>
            <p:nvPr/>
          </p:nvSpPr>
          <p:spPr>
            <a:xfrm>
              <a:off x="6014750" y="-10716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39"/>
            <p:cNvSpPr/>
            <p:nvPr/>
          </p:nvSpPr>
          <p:spPr>
            <a:xfrm>
              <a:off x="6014750" y="-10716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39"/>
            <p:cNvSpPr/>
            <p:nvPr/>
          </p:nvSpPr>
          <p:spPr>
            <a:xfrm>
              <a:off x="6043225" y="-1060875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39"/>
            <p:cNvSpPr/>
            <p:nvPr/>
          </p:nvSpPr>
          <p:spPr>
            <a:xfrm>
              <a:off x="6043225" y="-1060875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39"/>
            <p:cNvSpPr/>
            <p:nvPr/>
          </p:nvSpPr>
          <p:spPr>
            <a:xfrm>
              <a:off x="6169000" y="-1031850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39"/>
            <p:cNvSpPr/>
            <p:nvPr/>
          </p:nvSpPr>
          <p:spPr>
            <a:xfrm>
              <a:off x="6169000" y="-1031850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39"/>
            <p:cNvSpPr/>
            <p:nvPr/>
          </p:nvSpPr>
          <p:spPr>
            <a:xfrm>
              <a:off x="6197475" y="-102110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39"/>
            <p:cNvSpPr/>
            <p:nvPr/>
          </p:nvSpPr>
          <p:spPr>
            <a:xfrm>
              <a:off x="6197475" y="-102110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39"/>
            <p:cNvSpPr/>
            <p:nvPr/>
          </p:nvSpPr>
          <p:spPr>
            <a:xfrm>
              <a:off x="6225950" y="-10098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39"/>
            <p:cNvSpPr/>
            <p:nvPr/>
          </p:nvSpPr>
          <p:spPr>
            <a:xfrm>
              <a:off x="6225950" y="-10098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39"/>
            <p:cNvSpPr/>
            <p:nvPr/>
          </p:nvSpPr>
          <p:spPr>
            <a:xfrm>
              <a:off x="6254450" y="-999075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39"/>
            <p:cNvSpPr/>
            <p:nvPr/>
          </p:nvSpPr>
          <p:spPr>
            <a:xfrm>
              <a:off x="6254450" y="-999075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39"/>
            <p:cNvSpPr/>
            <p:nvPr/>
          </p:nvSpPr>
          <p:spPr>
            <a:xfrm>
              <a:off x="6282375" y="-988325"/>
              <a:ext cx="23150" cy="27450"/>
            </a:xfrm>
            <a:custGeom>
              <a:rect b="b" l="l" r="r" t="t"/>
              <a:pathLst>
                <a:path extrusionOk="0" h="1098" w="926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39"/>
            <p:cNvSpPr/>
            <p:nvPr/>
          </p:nvSpPr>
          <p:spPr>
            <a:xfrm>
              <a:off x="6282375" y="-988325"/>
              <a:ext cx="23150" cy="27450"/>
            </a:xfrm>
            <a:custGeom>
              <a:rect b="b" l="l" r="r" t="t"/>
              <a:pathLst>
                <a:path extrusionOk="0" fill="none" h="1098" w="926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39"/>
            <p:cNvSpPr/>
            <p:nvPr/>
          </p:nvSpPr>
          <p:spPr>
            <a:xfrm>
              <a:off x="6310875" y="-97702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39"/>
            <p:cNvSpPr/>
            <p:nvPr/>
          </p:nvSpPr>
          <p:spPr>
            <a:xfrm>
              <a:off x="6310875" y="-97702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39"/>
            <p:cNvSpPr/>
            <p:nvPr/>
          </p:nvSpPr>
          <p:spPr>
            <a:xfrm>
              <a:off x="6339350" y="-966275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39"/>
            <p:cNvSpPr/>
            <p:nvPr/>
          </p:nvSpPr>
          <p:spPr>
            <a:xfrm>
              <a:off x="6339350" y="-966275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39"/>
            <p:cNvSpPr/>
            <p:nvPr/>
          </p:nvSpPr>
          <p:spPr>
            <a:xfrm>
              <a:off x="6367825" y="-95500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39"/>
            <p:cNvSpPr/>
            <p:nvPr/>
          </p:nvSpPr>
          <p:spPr>
            <a:xfrm>
              <a:off x="6367825" y="-95500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39"/>
            <p:cNvSpPr/>
            <p:nvPr/>
          </p:nvSpPr>
          <p:spPr>
            <a:xfrm>
              <a:off x="6396325" y="-9442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39"/>
            <p:cNvSpPr/>
            <p:nvPr/>
          </p:nvSpPr>
          <p:spPr>
            <a:xfrm>
              <a:off x="6396325" y="-9442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39"/>
            <p:cNvSpPr/>
            <p:nvPr/>
          </p:nvSpPr>
          <p:spPr>
            <a:xfrm>
              <a:off x="6424800" y="-9329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39"/>
            <p:cNvSpPr/>
            <p:nvPr/>
          </p:nvSpPr>
          <p:spPr>
            <a:xfrm>
              <a:off x="6424800" y="-9329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39"/>
            <p:cNvSpPr/>
            <p:nvPr/>
          </p:nvSpPr>
          <p:spPr>
            <a:xfrm>
              <a:off x="6453275" y="-9222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39"/>
            <p:cNvSpPr/>
            <p:nvPr/>
          </p:nvSpPr>
          <p:spPr>
            <a:xfrm>
              <a:off x="6453275" y="-9222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39"/>
            <p:cNvSpPr/>
            <p:nvPr/>
          </p:nvSpPr>
          <p:spPr>
            <a:xfrm>
              <a:off x="6481775" y="-9114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39"/>
            <p:cNvSpPr/>
            <p:nvPr/>
          </p:nvSpPr>
          <p:spPr>
            <a:xfrm>
              <a:off x="6481775" y="-9114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39"/>
            <p:cNvSpPr/>
            <p:nvPr/>
          </p:nvSpPr>
          <p:spPr>
            <a:xfrm>
              <a:off x="6510250" y="-90017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39"/>
            <p:cNvSpPr/>
            <p:nvPr/>
          </p:nvSpPr>
          <p:spPr>
            <a:xfrm>
              <a:off x="6510250" y="-90017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39"/>
            <p:cNvSpPr/>
            <p:nvPr/>
          </p:nvSpPr>
          <p:spPr>
            <a:xfrm>
              <a:off x="6654825" y="-851825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39"/>
            <p:cNvSpPr/>
            <p:nvPr/>
          </p:nvSpPr>
          <p:spPr>
            <a:xfrm>
              <a:off x="6654825" y="-851825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39"/>
            <p:cNvSpPr/>
            <p:nvPr/>
          </p:nvSpPr>
          <p:spPr>
            <a:xfrm>
              <a:off x="6683300" y="-8410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39"/>
            <p:cNvSpPr/>
            <p:nvPr/>
          </p:nvSpPr>
          <p:spPr>
            <a:xfrm>
              <a:off x="6683300" y="-8410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39"/>
            <p:cNvSpPr/>
            <p:nvPr/>
          </p:nvSpPr>
          <p:spPr>
            <a:xfrm>
              <a:off x="6711775" y="-8303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39"/>
            <p:cNvSpPr/>
            <p:nvPr/>
          </p:nvSpPr>
          <p:spPr>
            <a:xfrm>
              <a:off x="6711775" y="-8303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39"/>
            <p:cNvSpPr/>
            <p:nvPr/>
          </p:nvSpPr>
          <p:spPr>
            <a:xfrm>
              <a:off x="6740275" y="-819025"/>
              <a:ext cx="22575" cy="26875"/>
            </a:xfrm>
            <a:custGeom>
              <a:rect b="b" l="l" r="r" t="t"/>
              <a:pathLst>
                <a:path extrusionOk="0" h="1075" w="903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39"/>
            <p:cNvSpPr/>
            <p:nvPr/>
          </p:nvSpPr>
          <p:spPr>
            <a:xfrm>
              <a:off x="6740275" y="-819025"/>
              <a:ext cx="22575" cy="26875"/>
            </a:xfrm>
            <a:custGeom>
              <a:rect b="b" l="l" r="r" t="t"/>
              <a:pathLst>
                <a:path extrusionOk="0" fill="none" h="1075" w="903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39"/>
            <p:cNvSpPr/>
            <p:nvPr/>
          </p:nvSpPr>
          <p:spPr>
            <a:xfrm>
              <a:off x="6768200" y="-808275"/>
              <a:ext cx="23150" cy="27425"/>
            </a:xfrm>
            <a:custGeom>
              <a:rect b="b" l="l" r="r" t="t"/>
              <a:pathLst>
                <a:path extrusionOk="0" h="1097" w="926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39"/>
            <p:cNvSpPr/>
            <p:nvPr/>
          </p:nvSpPr>
          <p:spPr>
            <a:xfrm>
              <a:off x="6768200" y="-808275"/>
              <a:ext cx="23150" cy="27425"/>
            </a:xfrm>
            <a:custGeom>
              <a:rect b="b" l="l" r="r" t="t"/>
              <a:pathLst>
                <a:path extrusionOk="0" fill="none" h="1097" w="926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39"/>
            <p:cNvSpPr/>
            <p:nvPr/>
          </p:nvSpPr>
          <p:spPr>
            <a:xfrm>
              <a:off x="6796700" y="-79700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39"/>
            <p:cNvSpPr/>
            <p:nvPr/>
          </p:nvSpPr>
          <p:spPr>
            <a:xfrm>
              <a:off x="6796700" y="-79700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39"/>
            <p:cNvSpPr/>
            <p:nvPr/>
          </p:nvSpPr>
          <p:spPr>
            <a:xfrm>
              <a:off x="6825175" y="-7862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39"/>
            <p:cNvSpPr/>
            <p:nvPr/>
          </p:nvSpPr>
          <p:spPr>
            <a:xfrm>
              <a:off x="6825175" y="-7862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39"/>
            <p:cNvSpPr/>
            <p:nvPr/>
          </p:nvSpPr>
          <p:spPr>
            <a:xfrm>
              <a:off x="6853650" y="-7749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39"/>
            <p:cNvSpPr/>
            <p:nvPr/>
          </p:nvSpPr>
          <p:spPr>
            <a:xfrm>
              <a:off x="6853650" y="-7749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39"/>
            <p:cNvSpPr/>
            <p:nvPr/>
          </p:nvSpPr>
          <p:spPr>
            <a:xfrm>
              <a:off x="6882150" y="-7642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39"/>
            <p:cNvSpPr/>
            <p:nvPr/>
          </p:nvSpPr>
          <p:spPr>
            <a:xfrm>
              <a:off x="6882150" y="-7642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39"/>
            <p:cNvSpPr/>
            <p:nvPr/>
          </p:nvSpPr>
          <p:spPr>
            <a:xfrm>
              <a:off x="6910625" y="-7534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39"/>
            <p:cNvSpPr/>
            <p:nvPr/>
          </p:nvSpPr>
          <p:spPr>
            <a:xfrm>
              <a:off x="6910625" y="-7534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39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39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39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39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39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39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39"/>
            <p:cNvSpPr/>
            <p:nvPr/>
          </p:nvSpPr>
          <p:spPr>
            <a:xfrm>
              <a:off x="6103425" y="-1128050"/>
              <a:ext cx="51075" cy="93000"/>
            </a:xfrm>
            <a:custGeom>
              <a:rect b="b" l="l" r="r" t="t"/>
              <a:pathLst>
                <a:path extrusionOk="0" h="3720" w="2043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39"/>
            <p:cNvSpPr/>
            <p:nvPr/>
          </p:nvSpPr>
          <p:spPr>
            <a:xfrm>
              <a:off x="6576350" y="-952325"/>
              <a:ext cx="51625" cy="93000"/>
            </a:xfrm>
            <a:custGeom>
              <a:rect b="b" l="l" r="r" t="t"/>
              <a:pathLst>
                <a:path extrusionOk="0" h="3720" w="2065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39"/>
            <p:cNvSpPr/>
            <p:nvPr/>
          </p:nvSpPr>
          <p:spPr>
            <a:xfrm>
              <a:off x="6576350" y="-952325"/>
              <a:ext cx="51625" cy="93000"/>
            </a:xfrm>
            <a:custGeom>
              <a:rect b="b" l="l" r="r" t="t"/>
              <a:pathLst>
                <a:path extrusionOk="0" fill="none" h="3720" w="2065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39"/>
            <p:cNvSpPr/>
            <p:nvPr/>
          </p:nvSpPr>
          <p:spPr>
            <a:xfrm>
              <a:off x="7394850" y="-1138800"/>
              <a:ext cx="1057650" cy="643850"/>
            </a:xfrm>
            <a:custGeom>
              <a:rect b="b" l="l" r="r" t="t"/>
              <a:pathLst>
                <a:path extrusionOk="0" fill="none" h="25754" w="42306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39"/>
            <p:cNvSpPr/>
            <p:nvPr/>
          </p:nvSpPr>
          <p:spPr>
            <a:xfrm>
              <a:off x="5455300" y="-1260800"/>
              <a:ext cx="550" cy="3800"/>
            </a:xfrm>
            <a:custGeom>
              <a:rect b="b" l="l" r="r" t="t"/>
              <a:pathLst>
                <a:path extrusionOk="0" h="152" w="22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39"/>
            <p:cNvSpPr/>
            <p:nvPr/>
          </p:nvSpPr>
          <p:spPr>
            <a:xfrm>
              <a:off x="5455300" y="-12570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39"/>
            <p:cNvSpPr/>
            <p:nvPr/>
          </p:nvSpPr>
          <p:spPr>
            <a:xfrm>
              <a:off x="5455300" y="-12575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39"/>
            <p:cNvSpPr/>
            <p:nvPr/>
          </p:nvSpPr>
          <p:spPr>
            <a:xfrm>
              <a:off x="5455300" y="-12575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39"/>
            <p:cNvSpPr/>
            <p:nvPr/>
          </p:nvSpPr>
          <p:spPr>
            <a:xfrm>
              <a:off x="5455300" y="-12581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39"/>
            <p:cNvSpPr/>
            <p:nvPr/>
          </p:nvSpPr>
          <p:spPr>
            <a:xfrm>
              <a:off x="5455300" y="-1258650"/>
              <a:ext cx="25" cy="575"/>
            </a:xfrm>
            <a:custGeom>
              <a:rect b="b" l="l" r="r" t="t"/>
              <a:pathLst>
                <a:path extrusionOk="0" fill="none" h="23" w="1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39"/>
            <p:cNvSpPr/>
            <p:nvPr/>
          </p:nvSpPr>
          <p:spPr>
            <a:xfrm>
              <a:off x="5455300" y="-12586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39"/>
            <p:cNvSpPr/>
            <p:nvPr/>
          </p:nvSpPr>
          <p:spPr>
            <a:xfrm>
              <a:off x="5455300" y="-12591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39"/>
            <p:cNvSpPr/>
            <p:nvPr/>
          </p:nvSpPr>
          <p:spPr>
            <a:xfrm>
              <a:off x="5455300" y="-12591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39"/>
            <p:cNvSpPr/>
            <p:nvPr/>
          </p:nvSpPr>
          <p:spPr>
            <a:xfrm>
              <a:off x="5455300" y="-1259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39"/>
            <p:cNvSpPr/>
            <p:nvPr/>
          </p:nvSpPr>
          <p:spPr>
            <a:xfrm>
              <a:off x="5455825" y="-1259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39"/>
            <p:cNvSpPr/>
            <p:nvPr/>
          </p:nvSpPr>
          <p:spPr>
            <a:xfrm>
              <a:off x="5455825" y="-12602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39"/>
            <p:cNvSpPr/>
            <p:nvPr/>
          </p:nvSpPr>
          <p:spPr>
            <a:xfrm>
              <a:off x="5455825" y="-12608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39"/>
            <p:cNvSpPr/>
            <p:nvPr/>
          </p:nvSpPr>
          <p:spPr>
            <a:xfrm>
              <a:off x="5454775" y="-1315075"/>
              <a:ext cx="2213100" cy="815300"/>
            </a:xfrm>
            <a:custGeom>
              <a:rect b="b" l="l" r="r" t="t"/>
              <a:pathLst>
                <a:path extrusionOk="0" h="32612" w="88524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39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39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39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39"/>
            <p:cNvSpPr/>
            <p:nvPr/>
          </p:nvSpPr>
          <p:spPr>
            <a:xfrm>
              <a:off x="5454775" y="-1315075"/>
              <a:ext cx="2213100" cy="815300"/>
            </a:xfrm>
            <a:custGeom>
              <a:rect b="b" l="l" r="r" t="t"/>
              <a:pathLst>
                <a:path extrusionOk="0" fill="none" h="32612" w="88524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39"/>
            <p:cNvSpPr/>
            <p:nvPr/>
          </p:nvSpPr>
          <p:spPr>
            <a:xfrm>
              <a:off x="5628875" y="-1195775"/>
              <a:ext cx="43575" cy="41425"/>
            </a:xfrm>
            <a:custGeom>
              <a:rect b="b" l="l" r="r" t="t"/>
              <a:pathLst>
                <a:path extrusionOk="0" h="1657" w="1743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39"/>
            <p:cNvSpPr/>
            <p:nvPr/>
          </p:nvSpPr>
          <p:spPr>
            <a:xfrm>
              <a:off x="5628875" y="-1195775"/>
              <a:ext cx="43575" cy="41425"/>
            </a:xfrm>
            <a:custGeom>
              <a:rect b="b" l="l" r="r" t="t"/>
              <a:pathLst>
                <a:path extrusionOk="0" fill="none" h="1657" w="1743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39"/>
            <p:cNvSpPr/>
            <p:nvPr/>
          </p:nvSpPr>
          <p:spPr>
            <a:xfrm>
              <a:off x="5703575" y="-1171050"/>
              <a:ext cx="15625" cy="5950"/>
            </a:xfrm>
            <a:custGeom>
              <a:rect b="b" l="l" r="r" t="t"/>
              <a:pathLst>
                <a:path extrusionOk="0" h="238" w="625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39"/>
            <p:cNvSpPr/>
            <p:nvPr/>
          </p:nvSpPr>
          <p:spPr>
            <a:xfrm>
              <a:off x="5703575" y="-1171050"/>
              <a:ext cx="15625" cy="5950"/>
            </a:xfrm>
            <a:custGeom>
              <a:rect b="b" l="l" r="r" t="t"/>
              <a:pathLst>
                <a:path extrusionOk="0" fill="none" h="238" w="625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39"/>
            <p:cNvSpPr/>
            <p:nvPr/>
          </p:nvSpPr>
          <p:spPr>
            <a:xfrm>
              <a:off x="5731000" y="-1161375"/>
              <a:ext cx="17750" cy="7025"/>
            </a:xfrm>
            <a:custGeom>
              <a:rect b="b" l="l" r="r" t="t"/>
              <a:pathLst>
                <a:path extrusionOk="0" h="281" w="71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39"/>
            <p:cNvSpPr/>
            <p:nvPr/>
          </p:nvSpPr>
          <p:spPr>
            <a:xfrm>
              <a:off x="5731000" y="-1161375"/>
              <a:ext cx="17750" cy="7025"/>
            </a:xfrm>
            <a:custGeom>
              <a:rect b="b" l="l" r="r" t="t"/>
              <a:pathLst>
                <a:path extrusionOk="0" fill="none" h="281" w="71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39"/>
            <p:cNvSpPr/>
            <p:nvPr/>
          </p:nvSpPr>
          <p:spPr>
            <a:xfrm>
              <a:off x="5758950" y="-1151700"/>
              <a:ext cx="19350" cy="8100"/>
            </a:xfrm>
            <a:custGeom>
              <a:rect b="b" l="l" r="r" t="t"/>
              <a:pathLst>
                <a:path extrusionOk="0" h="324" w="774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39"/>
            <p:cNvSpPr/>
            <p:nvPr/>
          </p:nvSpPr>
          <p:spPr>
            <a:xfrm>
              <a:off x="5758950" y="-1151700"/>
              <a:ext cx="19350" cy="8100"/>
            </a:xfrm>
            <a:custGeom>
              <a:rect b="b" l="l" r="r" t="t"/>
              <a:pathLst>
                <a:path extrusionOk="0" fill="none" h="324" w="774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39"/>
            <p:cNvSpPr/>
            <p:nvPr/>
          </p:nvSpPr>
          <p:spPr>
            <a:xfrm>
              <a:off x="5787425" y="-1142025"/>
              <a:ext cx="19900" cy="9700"/>
            </a:xfrm>
            <a:custGeom>
              <a:rect b="b" l="l" r="r" t="t"/>
              <a:pathLst>
                <a:path extrusionOk="0" h="388" w="796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39"/>
            <p:cNvSpPr/>
            <p:nvPr/>
          </p:nvSpPr>
          <p:spPr>
            <a:xfrm>
              <a:off x="5787425" y="-1142025"/>
              <a:ext cx="19900" cy="9700"/>
            </a:xfrm>
            <a:custGeom>
              <a:rect b="b" l="l" r="r" t="t"/>
              <a:pathLst>
                <a:path extrusionOk="0" fill="none" h="388" w="796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39"/>
            <p:cNvSpPr/>
            <p:nvPr/>
          </p:nvSpPr>
          <p:spPr>
            <a:xfrm>
              <a:off x="5815900" y="-1131800"/>
              <a:ext cx="20450" cy="10225"/>
            </a:xfrm>
            <a:custGeom>
              <a:rect b="b" l="l" r="r" t="t"/>
              <a:pathLst>
                <a:path extrusionOk="0" h="409" w="818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39"/>
            <p:cNvSpPr/>
            <p:nvPr/>
          </p:nvSpPr>
          <p:spPr>
            <a:xfrm>
              <a:off x="5815900" y="-1131800"/>
              <a:ext cx="20450" cy="10225"/>
            </a:xfrm>
            <a:custGeom>
              <a:rect b="b" l="l" r="r" t="t"/>
              <a:pathLst>
                <a:path extrusionOk="0" fill="none" h="409" w="818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39"/>
            <p:cNvSpPr/>
            <p:nvPr/>
          </p:nvSpPr>
          <p:spPr>
            <a:xfrm>
              <a:off x="5844400" y="-1122125"/>
              <a:ext cx="20425" cy="11825"/>
            </a:xfrm>
            <a:custGeom>
              <a:rect b="b" l="l" r="r" t="t"/>
              <a:pathLst>
                <a:path extrusionOk="0" h="473" w="817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39"/>
            <p:cNvSpPr/>
            <p:nvPr/>
          </p:nvSpPr>
          <p:spPr>
            <a:xfrm>
              <a:off x="5844400" y="-1122125"/>
              <a:ext cx="20425" cy="11825"/>
            </a:xfrm>
            <a:custGeom>
              <a:rect b="b" l="l" r="r" t="t"/>
              <a:pathLst>
                <a:path extrusionOk="0" fill="none" h="473" w="817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39"/>
            <p:cNvSpPr/>
            <p:nvPr/>
          </p:nvSpPr>
          <p:spPr>
            <a:xfrm>
              <a:off x="5872875" y="-1112475"/>
              <a:ext cx="20450" cy="12925"/>
            </a:xfrm>
            <a:custGeom>
              <a:rect b="b" l="l" r="r" t="t"/>
              <a:pathLst>
                <a:path extrusionOk="0" h="517" w="818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39"/>
            <p:cNvSpPr/>
            <p:nvPr/>
          </p:nvSpPr>
          <p:spPr>
            <a:xfrm>
              <a:off x="5872875" y="-1112475"/>
              <a:ext cx="20450" cy="12925"/>
            </a:xfrm>
            <a:custGeom>
              <a:rect b="b" l="l" r="r" t="t"/>
              <a:pathLst>
                <a:path extrusionOk="0" fill="none" h="517" w="818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39"/>
            <p:cNvSpPr/>
            <p:nvPr/>
          </p:nvSpPr>
          <p:spPr>
            <a:xfrm>
              <a:off x="5901350" y="-1102250"/>
              <a:ext cx="20450" cy="14000"/>
            </a:xfrm>
            <a:custGeom>
              <a:rect b="b" l="l" r="r" t="t"/>
              <a:pathLst>
                <a:path extrusionOk="0" h="560" w="818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39"/>
            <p:cNvSpPr/>
            <p:nvPr/>
          </p:nvSpPr>
          <p:spPr>
            <a:xfrm>
              <a:off x="5901350" y="-1102250"/>
              <a:ext cx="20450" cy="14000"/>
            </a:xfrm>
            <a:custGeom>
              <a:rect b="b" l="l" r="r" t="t"/>
              <a:pathLst>
                <a:path extrusionOk="0" fill="none" h="560" w="818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39"/>
            <p:cNvSpPr/>
            <p:nvPr/>
          </p:nvSpPr>
          <p:spPr>
            <a:xfrm>
              <a:off x="5929850" y="-1092575"/>
              <a:ext cx="20975" cy="15075"/>
            </a:xfrm>
            <a:custGeom>
              <a:rect b="b" l="l" r="r" t="t"/>
              <a:pathLst>
                <a:path extrusionOk="0" h="603" w="839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39"/>
            <p:cNvSpPr/>
            <p:nvPr/>
          </p:nvSpPr>
          <p:spPr>
            <a:xfrm>
              <a:off x="5929850" y="-1092575"/>
              <a:ext cx="20975" cy="15075"/>
            </a:xfrm>
            <a:custGeom>
              <a:rect b="b" l="l" r="r" t="t"/>
              <a:pathLst>
                <a:path extrusionOk="0" fill="none" h="603" w="839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39"/>
            <p:cNvSpPr/>
            <p:nvPr/>
          </p:nvSpPr>
          <p:spPr>
            <a:xfrm>
              <a:off x="5957775" y="-1082900"/>
              <a:ext cx="21525" cy="16150"/>
            </a:xfrm>
            <a:custGeom>
              <a:rect b="b" l="l" r="r" t="t"/>
              <a:pathLst>
                <a:path extrusionOk="0" h="646" w="861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39"/>
            <p:cNvSpPr/>
            <p:nvPr/>
          </p:nvSpPr>
          <p:spPr>
            <a:xfrm>
              <a:off x="5957775" y="-1082900"/>
              <a:ext cx="21525" cy="16150"/>
            </a:xfrm>
            <a:custGeom>
              <a:rect b="b" l="l" r="r" t="t"/>
              <a:pathLst>
                <a:path extrusionOk="0" fill="none" h="646" w="861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39"/>
            <p:cNvSpPr/>
            <p:nvPr/>
          </p:nvSpPr>
          <p:spPr>
            <a:xfrm>
              <a:off x="5986275" y="-1072700"/>
              <a:ext cx="21525" cy="17225"/>
            </a:xfrm>
            <a:custGeom>
              <a:rect b="b" l="l" r="r" t="t"/>
              <a:pathLst>
                <a:path extrusionOk="0" h="689" w="861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39"/>
            <p:cNvSpPr/>
            <p:nvPr/>
          </p:nvSpPr>
          <p:spPr>
            <a:xfrm>
              <a:off x="5986275" y="-1072700"/>
              <a:ext cx="21525" cy="17225"/>
            </a:xfrm>
            <a:custGeom>
              <a:rect b="b" l="l" r="r" t="t"/>
              <a:pathLst>
                <a:path extrusionOk="0" fill="none" h="689" w="861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39"/>
            <p:cNvSpPr/>
            <p:nvPr/>
          </p:nvSpPr>
          <p:spPr>
            <a:xfrm>
              <a:off x="6014750" y="-1063025"/>
              <a:ext cx="21525" cy="18300"/>
            </a:xfrm>
            <a:custGeom>
              <a:rect b="b" l="l" r="r" t="t"/>
              <a:pathLst>
                <a:path extrusionOk="0" h="732" w="861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39"/>
            <p:cNvSpPr/>
            <p:nvPr/>
          </p:nvSpPr>
          <p:spPr>
            <a:xfrm>
              <a:off x="6014750" y="-1063025"/>
              <a:ext cx="21525" cy="18300"/>
            </a:xfrm>
            <a:custGeom>
              <a:rect b="b" l="l" r="r" t="t"/>
              <a:pathLst>
                <a:path extrusionOk="0" fill="none" h="732" w="861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39"/>
            <p:cNvSpPr/>
            <p:nvPr/>
          </p:nvSpPr>
          <p:spPr>
            <a:xfrm>
              <a:off x="6043225" y="-1053350"/>
              <a:ext cx="21525" cy="19900"/>
            </a:xfrm>
            <a:custGeom>
              <a:rect b="b" l="l" r="r" t="t"/>
              <a:pathLst>
                <a:path extrusionOk="0" h="796" w="861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39"/>
            <p:cNvSpPr/>
            <p:nvPr/>
          </p:nvSpPr>
          <p:spPr>
            <a:xfrm>
              <a:off x="6043225" y="-1053350"/>
              <a:ext cx="21525" cy="19900"/>
            </a:xfrm>
            <a:custGeom>
              <a:rect b="b" l="l" r="r" t="t"/>
              <a:pathLst>
                <a:path extrusionOk="0" fill="none" h="796" w="861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39"/>
            <p:cNvSpPr/>
            <p:nvPr/>
          </p:nvSpPr>
          <p:spPr>
            <a:xfrm>
              <a:off x="6179200" y="-1006600"/>
              <a:ext cx="4850" cy="1650"/>
            </a:xfrm>
            <a:custGeom>
              <a:rect b="b" l="l" r="r" t="t"/>
              <a:pathLst>
                <a:path extrusionOk="0" h="66" w="194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39"/>
            <p:cNvSpPr/>
            <p:nvPr/>
          </p:nvSpPr>
          <p:spPr>
            <a:xfrm>
              <a:off x="6179200" y="-1006600"/>
              <a:ext cx="4850" cy="1650"/>
            </a:xfrm>
            <a:custGeom>
              <a:rect b="b" l="l" r="r" t="t"/>
              <a:pathLst>
                <a:path extrusionOk="0" fill="none" h="66" w="194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39"/>
            <p:cNvSpPr/>
            <p:nvPr/>
          </p:nvSpPr>
          <p:spPr>
            <a:xfrm>
              <a:off x="6198000" y="-1000150"/>
              <a:ext cx="16700" cy="6475"/>
            </a:xfrm>
            <a:custGeom>
              <a:rect b="b" l="l" r="r" t="t"/>
              <a:pathLst>
                <a:path extrusionOk="0" h="259" w="668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39"/>
            <p:cNvSpPr/>
            <p:nvPr/>
          </p:nvSpPr>
          <p:spPr>
            <a:xfrm>
              <a:off x="6198000" y="-1000150"/>
              <a:ext cx="16700" cy="6475"/>
            </a:xfrm>
            <a:custGeom>
              <a:rect b="b" l="l" r="r" t="t"/>
              <a:pathLst>
                <a:path extrusionOk="0" fill="none" h="259" w="668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39"/>
            <p:cNvSpPr/>
            <p:nvPr/>
          </p:nvSpPr>
          <p:spPr>
            <a:xfrm>
              <a:off x="6225950" y="-990475"/>
              <a:ext cx="18300" cy="7550"/>
            </a:xfrm>
            <a:custGeom>
              <a:rect b="b" l="l" r="r" t="t"/>
              <a:pathLst>
                <a:path extrusionOk="0" h="302" w="732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39"/>
            <p:cNvSpPr/>
            <p:nvPr/>
          </p:nvSpPr>
          <p:spPr>
            <a:xfrm>
              <a:off x="6225950" y="-990475"/>
              <a:ext cx="18300" cy="7550"/>
            </a:xfrm>
            <a:custGeom>
              <a:rect b="b" l="l" r="r" t="t"/>
              <a:pathLst>
                <a:path extrusionOk="0" fill="none" h="302" w="732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39"/>
            <p:cNvSpPr/>
            <p:nvPr/>
          </p:nvSpPr>
          <p:spPr>
            <a:xfrm>
              <a:off x="6253900" y="-980800"/>
              <a:ext cx="19900" cy="9175"/>
            </a:xfrm>
            <a:custGeom>
              <a:rect b="b" l="l" r="r" t="t"/>
              <a:pathLst>
                <a:path extrusionOk="0" h="367" w="796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39"/>
            <p:cNvSpPr/>
            <p:nvPr/>
          </p:nvSpPr>
          <p:spPr>
            <a:xfrm>
              <a:off x="6253900" y="-980800"/>
              <a:ext cx="19900" cy="9175"/>
            </a:xfrm>
            <a:custGeom>
              <a:rect b="b" l="l" r="r" t="t"/>
              <a:pathLst>
                <a:path extrusionOk="0" fill="none" h="367" w="796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39"/>
            <p:cNvSpPr/>
            <p:nvPr/>
          </p:nvSpPr>
          <p:spPr>
            <a:xfrm>
              <a:off x="6282375" y="-971125"/>
              <a:ext cx="20450" cy="10250"/>
            </a:xfrm>
            <a:custGeom>
              <a:rect b="b" l="l" r="r" t="t"/>
              <a:pathLst>
                <a:path extrusionOk="0" h="410" w="818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39"/>
            <p:cNvSpPr/>
            <p:nvPr/>
          </p:nvSpPr>
          <p:spPr>
            <a:xfrm>
              <a:off x="6282375" y="-971125"/>
              <a:ext cx="20450" cy="10250"/>
            </a:xfrm>
            <a:custGeom>
              <a:rect b="b" l="l" r="r" t="t"/>
              <a:pathLst>
                <a:path extrusionOk="0" fill="none" h="410" w="818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39"/>
            <p:cNvSpPr/>
            <p:nvPr/>
          </p:nvSpPr>
          <p:spPr>
            <a:xfrm>
              <a:off x="6310875" y="-960900"/>
              <a:ext cx="20450" cy="10750"/>
            </a:xfrm>
            <a:custGeom>
              <a:rect b="b" l="l" r="r" t="t"/>
              <a:pathLst>
                <a:path extrusionOk="0" h="430" w="818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39"/>
            <p:cNvSpPr/>
            <p:nvPr/>
          </p:nvSpPr>
          <p:spPr>
            <a:xfrm>
              <a:off x="6310875" y="-960900"/>
              <a:ext cx="20450" cy="10750"/>
            </a:xfrm>
            <a:custGeom>
              <a:rect b="b" l="l" r="r" t="t"/>
              <a:pathLst>
                <a:path extrusionOk="0" fill="none" h="430" w="818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39"/>
            <p:cNvSpPr/>
            <p:nvPr/>
          </p:nvSpPr>
          <p:spPr>
            <a:xfrm>
              <a:off x="6339350" y="-951250"/>
              <a:ext cx="20450" cy="12400"/>
            </a:xfrm>
            <a:custGeom>
              <a:rect b="b" l="l" r="r" t="t"/>
              <a:pathLst>
                <a:path extrusionOk="0" h="496" w="818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39"/>
            <p:cNvSpPr/>
            <p:nvPr/>
          </p:nvSpPr>
          <p:spPr>
            <a:xfrm>
              <a:off x="6339350" y="-951250"/>
              <a:ext cx="20450" cy="12400"/>
            </a:xfrm>
            <a:custGeom>
              <a:rect b="b" l="l" r="r" t="t"/>
              <a:pathLst>
                <a:path extrusionOk="0" fill="none" h="496" w="818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39"/>
            <p:cNvSpPr/>
            <p:nvPr/>
          </p:nvSpPr>
          <p:spPr>
            <a:xfrm>
              <a:off x="6367825" y="-941575"/>
              <a:ext cx="21000" cy="13475"/>
            </a:xfrm>
            <a:custGeom>
              <a:rect b="b" l="l" r="r" t="t"/>
              <a:pathLst>
                <a:path extrusionOk="0" h="539" w="84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39"/>
            <p:cNvSpPr/>
            <p:nvPr/>
          </p:nvSpPr>
          <p:spPr>
            <a:xfrm>
              <a:off x="6367825" y="-941575"/>
              <a:ext cx="21000" cy="13475"/>
            </a:xfrm>
            <a:custGeom>
              <a:rect b="b" l="l" r="r" t="t"/>
              <a:pathLst>
                <a:path extrusionOk="0" fill="none" h="539" w="84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39"/>
            <p:cNvSpPr/>
            <p:nvPr/>
          </p:nvSpPr>
          <p:spPr>
            <a:xfrm>
              <a:off x="6396325" y="-931350"/>
              <a:ext cx="20975" cy="14525"/>
            </a:xfrm>
            <a:custGeom>
              <a:rect b="b" l="l" r="r" t="t"/>
              <a:pathLst>
                <a:path extrusionOk="0" h="581" w="839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39"/>
            <p:cNvSpPr/>
            <p:nvPr/>
          </p:nvSpPr>
          <p:spPr>
            <a:xfrm>
              <a:off x="6396325" y="-931350"/>
              <a:ext cx="20975" cy="14525"/>
            </a:xfrm>
            <a:custGeom>
              <a:rect b="b" l="l" r="r" t="t"/>
              <a:pathLst>
                <a:path extrusionOk="0" fill="none" h="581" w="839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39"/>
            <p:cNvSpPr/>
            <p:nvPr/>
          </p:nvSpPr>
          <p:spPr>
            <a:xfrm>
              <a:off x="6424800" y="-921675"/>
              <a:ext cx="20975" cy="15600"/>
            </a:xfrm>
            <a:custGeom>
              <a:rect b="b" l="l" r="r" t="t"/>
              <a:pathLst>
                <a:path extrusionOk="0" h="624" w="839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39"/>
            <p:cNvSpPr/>
            <p:nvPr/>
          </p:nvSpPr>
          <p:spPr>
            <a:xfrm>
              <a:off x="6424800" y="-921675"/>
              <a:ext cx="20975" cy="15600"/>
            </a:xfrm>
            <a:custGeom>
              <a:rect b="b" l="l" r="r" t="t"/>
              <a:pathLst>
                <a:path extrusionOk="0" fill="none" h="624" w="839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39"/>
            <p:cNvSpPr/>
            <p:nvPr/>
          </p:nvSpPr>
          <p:spPr>
            <a:xfrm>
              <a:off x="6453275" y="-912000"/>
              <a:ext cx="21000" cy="17225"/>
            </a:xfrm>
            <a:custGeom>
              <a:rect b="b" l="l" r="r" t="t"/>
              <a:pathLst>
                <a:path extrusionOk="0" h="689" w="84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39"/>
            <p:cNvSpPr/>
            <p:nvPr/>
          </p:nvSpPr>
          <p:spPr>
            <a:xfrm>
              <a:off x="6453275" y="-912000"/>
              <a:ext cx="21000" cy="17225"/>
            </a:xfrm>
            <a:custGeom>
              <a:rect b="b" l="l" r="r" t="t"/>
              <a:pathLst>
                <a:path extrusionOk="0" fill="none" h="689" w="84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39"/>
            <p:cNvSpPr/>
            <p:nvPr/>
          </p:nvSpPr>
          <p:spPr>
            <a:xfrm>
              <a:off x="6481775" y="-901800"/>
              <a:ext cx="21525" cy="17775"/>
            </a:xfrm>
            <a:custGeom>
              <a:rect b="b" l="l" r="r" t="t"/>
              <a:pathLst>
                <a:path extrusionOk="0" h="711" w="861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39"/>
            <p:cNvSpPr/>
            <p:nvPr/>
          </p:nvSpPr>
          <p:spPr>
            <a:xfrm>
              <a:off x="6481775" y="-901800"/>
              <a:ext cx="21525" cy="17775"/>
            </a:xfrm>
            <a:custGeom>
              <a:rect b="b" l="l" r="r" t="t"/>
              <a:pathLst>
                <a:path extrusionOk="0" fill="none" h="711" w="861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39"/>
            <p:cNvSpPr/>
            <p:nvPr/>
          </p:nvSpPr>
          <p:spPr>
            <a:xfrm>
              <a:off x="7678600" y="-569675"/>
              <a:ext cx="610525" cy="98375"/>
            </a:xfrm>
            <a:custGeom>
              <a:rect b="b" l="l" r="r" t="t"/>
              <a:pathLst>
                <a:path extrusionOk="0" h="3935" w="24421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39"/>
            <p:cNvSpPr/>
            <p:nvPr/>
          </p:nvSpPr>
          <p:spPr>
            <a:xfrm>
              <a:off x="7675375" y="-499275"/>
              <a:ext cx="25" cy="575"/>
            </a:xfrm>
            <a:custGeom>
              <a:rect b="b" l="l" r="r" t="t"/>
              <a:pathLst>
                <a:path extrusionOk="0" fill="none" h="23" w="1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39"/>
            <p:cNvSpPr/>
            <p:nvPr/>
          </p:nvSpPr>
          <p:spPr>
            <a:xfrm>
              <a:off x="767430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39"/>
            <p:cNvSpPr/>
            <p:nvPr/>
          </p:nvSpPr>
          <p:spPr>
            <a:xfrm>
              <a:off x="767375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39"/>
            <p:cNvSpPr/>
            <p:nvPr/>
          </p:nvSpPr>
          <p:spPr>
            <a:xfrm>
              <a:off x="7673225" y="-499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39"/>
            <p:cNvSpPr/>
            <p:nvPr/>
          </p:nvSpPr>
          <p:spPr>
            <a:xfrm>
              <a:off x="767215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39"/>
            <p:cNvSpPr/>
            <p:nvPr/>
          </p:nvSpPr>
          <p:spPr>
            <a:xfrm>
              <a:off x="767160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39"/>
            <p:cNvSpPr/>
            <p:nvPr/>
          </p:nvSpPr>
          <p:spPr>
            <a:xfrm>
              <a:off x="7671075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39"/>
            <p:cNvSpPr/>
            <p:nvPr/>
          </p:nvSpPr>
          <p:spPr>
            <a:xfrm>
              <a:off x="767000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39"/>
            <p:cNvSpPr/>
            <p:nvPr/>
          </p:nvSpPr>
          <p:spPr>
            <a:xfrm>
              <a:off x="766945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39"/>
            <p:cNvSpPr/>
            <p:nvPr/>
          </p:nvSpPr>
          <p:spPr>
            <a:xfrm>
              <a:off x="7668925" y="-499800"/>
              <a:ext cx="550" cy="550"/>
            </a:xfrm>
            <a:custGeom>
              <a:rect b="b" l="l" r="r" t="t"/>
              <a:pathLst>
                <a:path extrusionOk="0" fill="none" h="22" w="22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39"/>
            <p:cNvSpPr/>
            <p:nvPr/>
          </p:nvSpPr>
          <p:spPr>
            <a:xfrm>
              <a:off x="7667850" y="-499800"/>
              <a:ext cx="1100" cy="25"/>
            </a:xfrm>
            <a:custGeom>
              <a:rect b="b" l="l" r="r" t="t"/>
              <a:pathLst>
                <a:path extrusionOk="0" fill="none" h="1" w="44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39"/>
            <p:cNvSpPr/>
            <p:nvPr/>
          </p:nvSpPr>
          <p:spPr>
            <a:xfrm>
              <a:off x="7678600" y="-569675"/>
              <a:ext cx="610525" cy="98375"/>
            </a:xfrm>
            <a:custGeom>
              <a:rect b="b" l="l" r="r" t="t"/>
              <a:pathLst>
                <a:path extrusionOk="0" fill="none" h="3935" w="24421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39"/>
            <p:cNvSpPr/>
            <p:nvPr/>
          </p:nvSpPr>
          <p:spPr>
            <a:xfrm>
              <a:off x="6510250" y="-892125"/>
              <a:ext cx="21525" cy="18825"/>
            </a:xfrm>
            <a:custGeom>
              <a:rect b="b" l="l" r="r" t="t"/>
              <a:pathLst>
                <a:path extrusionOk="0" h="753" w="861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39"/>
            <p:cNvSpPr/>
            <p:nvPr/>
          </p:nvSpPr>
          <p:spPr>
            <a:xfrm>
              <a:off x="6510250" y="-892125"/>
              <a:ext cx="21525" cy="18825"/>
            </a:xfrm>
            <a:custGeom>
              <a:rect b="b" l="l" r="r" t="t"/>
              <a:pathLst>
                <a:path extrusionOk="0" fill="none" h="753" w="861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39"/>
            <p:cNvSpPr/>
            <p:nvPr/>
          </p:nvSpPr>
          <p:spPr>
            <a:xfrm>
              <a:off x="6654825" y="-842150"/>
              <a:ext cx="21500" cy="17225"/>
            </a:xfrm>
            <a:custGeom>
              <a:rect b="b" l="l" r="r" t="t"/>
              <a:pathLst>
                <a:path extrusionOk="0" h="689" w="86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39"/>
            <p:cNvSpPr/>
            <p:nvPr/>
          </p:nvSpPr>
          <p:spPr>
            <a:xfrm>
              <a:off x="6654825" y="-842150"/>
              <a:ext cx="21500" cy="17225"/>
            </a:xfrm>
            <a:custGeom>
              <a:rect b="b" l="l" r="r" t="t"/>
              <a:pathLst>
                <a:path extrusionOk="0" fill="none" h="689" w="86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39"/>
            <p:cNvSpPr/>
            <p:nvPr/>
          </p:nvSpPr>
          <p:spPr>
            <a:xfrm>
              <a:off x="6683300" y="-832475"/>
              <a:ext cx="21525" cy="18850"/>
            </a:xfrm>
            <a:custGeom>
              <a:rect b="b" l="l" r="r" t="t"/>
              <a:pathLst>
                <a:path extrusionOk="0" h="754" w="861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39"/>
            <p:cNvSpPr/>
            <p:nvPr/>
          </p:nvSpPr>
          <p:spPr>
            <a:xfrm>
              <a:off x="6683300" y="-832475"/>
              <a:ext cx="21525" cy="18850"/>
            </a:xfrm>
            <a:custGeom>
              <a:rect b="b" l="l" r="r" t="t"/>
              <a:pathLst>
                <a:path extrusionOk="0" fill="none" h="754" w="861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39"/>
            <p:cNvSpPr/>
            <p:nvPr/>
          </p:nvSpPr>
          <p:spPr>
            <a:xfrm>
              <a:off x="6711775" y="-822800"/>
              <a:ext cx="21525" cy="19925"/>
            </a:xfrm>
            <a:custGeom>
              <a:rect b="b" l="l" r="r" t="t"/>
              <a:pathLst>
                <a:path extrusionOk="0" h="797" w="861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39"/>
            <p:cNvSpPr/>
            <p:nvPr/>
          </p:nvSpPr>
          <p:spPr>
            <a:xfrm>
              <a:off x="6711775" y="-822800"/>
              <a:ext cx="21525" cy="19925"/>
            </a:xfrm>
            <a:custGeom>
              <a:rect b="b" l="l" r="r" t="t"/>
              <a:pathLst>
                <a:path extrusionOk="0" fill="none" h="797" w="861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39"/>
            <p:cNvSpPr/>
            <p:nvPr/>
          </p:nvSpPr>
          <p:spPr>
            <a:xfrm>
              <a:off x="6740275" y="-813125"/>
              <a:ext cx="21500" cy="20975"/>
            </a:xfrm>
            <a:custGeom>
              <a:rect b="b" l="l" r="r" t="t"/>
              <a:pathLst>
                <a:path extrusionOk="0" h="839" w="86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39"/>
            <p:cNvSpPr/>
            <p:nvPr/>
          </p:nvSpPr>
          <p:spPr>
            <a:xfrm>
              <a:off x="6740275" y="-813125"/>
              <a:ext cx="21500" cy="20975"/>
            </a:xfrm>
            <a:custGeom>
              <a:rect b="b" l="l" r="r" t="t"/>
              <a:pathLst>
                <a:path extrusionOk="0" fill="none" h="839" w="86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39"/>
            <p:cNvSpPr/>
            <p:nvPr/>
          </p:nvSpPr>
          <p:spPr>
            <a:xfrm>
              <a:off x="6768200" y="-802900"/>
              <a:ext cx="22600" cy="22050"/>
            </a:xfrm>
            <a:custGeom>
              <a:rect b="b" l="l" r="r" t="t"/>
              <a:pathLst>
                <a:path extrusionOk="0" h="882" w="904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39"/>
            <p:cNvSpPr/>
            <p:nvPr/>
          </p:nvSpPr>
          <p:spPr>
            <a:xfrm>
              <a:off x="6768200" y="-802900"/>
              <a:ext cx="22600" cy="22050"/>
            </a:xfrm>
            <a:custGeom>
              <a:rect b="b" l="l" r="r" t="t"/>
              <a:pathLst>
                <a:path extrusionOk="0" fill="none" h="882" w="904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39"/>
            <p:cNvSpPr/>
            <p:nvPr/>
          </p:nvSpPr>
          <p:spPr>
            <a:xfrm>
              <a:off x="6796700" y="-793225"/>
              <a:ext cx="22600" cy="23125"/>
            </a:xfrm>
            <a:custGeom>
              <a:rect b="b" l="l" r="r" t="t"/>
              <a:pathLst>
                <a:path extrusionOk="0" h="925" w="904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39"/>
            <p:cNvSpPr/>
            <p:nvPr/>
          </p:nvSpPr>
          <p:spPr>
            <a:xfrm>
              <a:off x="6796700" y="-793225"/>
              <a:ext cx="22600" cy="23125"/>
            </a:xfrm>
            <a:custGeom>
              <a:rect b="b" l="l" r="r" t="t"/>
              <a:pathLst>
                <a:path extrusionOk="0" fill="none" h="925" w="904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39"/>
            <p:cNvSpPr/>
            <p:nvPr/>
          </p:nvSpPr>
          <p:spPr>
            <a:xfrm>
              <a:off x="6825175" y="-783575"/>
              <a:ext cx="22600" cy="24750"/>
            </a:xfrm>
            <a:custGeom>
              <a:rect b="b" l="l" r="r" t="t"/>
              <a:pathLst>
                <a:path extrusionOk="0" h="990" w="904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39"/>
            <p:cNvSpPr/>
            <p:nvPr/>
          </p:nvSpPr>
          <p:spPr>
            <a:xfrm>
              <a:off x="6825175" y="-783575"/>
              <a:ext cx="22600" cy="24750"/>
            </a:xfrm>
            <a:custGeom>
              <a:rect b="b" l="l" r="r" t="t"/>
              <a:pathLst>
                <a:path extrusionOk="0" fill="none" h="990" w="904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39"/>
            <p:cNvSpPr/>
            <p:nvPr/>
          </p:nvSpPr>
          <p:spPr>
            <a:xfrm>
              <a:off x="6853650" y="-773350"/>
              <a:ext cx="22600" cy="25275"/>
            </a:xfrm>
            <a:custGeom>
              <a:rect b="b" l="l" r="r" t="t"/>
              <a:pathLst>
                <a:path extrusionOk="0" h="1011" w="904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39"/>
            <p:cNvSpPr/>
            <p:nvPr/>
          </p:nvSpPr>
          <p:spPr>
            <a:xfrm>
              <a:off x="6853650" y="-773350"/>
              <a:ext cx="22600" cy="25275"/>
            </a:xfrm>
            <a:custGeom>
              <a:rect b="b" l="l" r="r" t="t"/>
              <a:pathLst>
                <a:path extrusionOk="0" fill="none" h="1011" w="904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39"/>
            <p:cNvSpPr/>
            <p:nvPr/>
          </p:nvSpPr>
          <p:spPr>
            <a:xfrm>
              <a:off x="6882150" y="-763150"/>
              <a:ext cx="22600" cy="26375"/>
            </a:xfrm>
            <a:custGeom>
              <a:rect b="b" l="l" r="r" t="t"/>
              <a:pathLst>
                <a:path extrusionOk="0" h="1055" w="904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39"/>
            <p:cNvSpPr/>
            <p:nvPr/>
          </p:nvSpPr>
          <p:spPr>
            <a:xfrm>
              <a:off x="6882150" y="-763150"/>
              <a:ext cx="22600" cy="26375"/>
            </a:xfrm>
            <a:custGeom>
              <a:rect b="b" l="l" r="r" t="t"/>
              <a:pathLst>
                <a:path extrusionOk="0" fill="none" h="1055" w="904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39"/>
            <p:cNvSpPr/>
            <p:nvPr/>
          </p:nvSpPr>
          <p:spPr>
            <a:xfrm>
              <a:off x="6910625" y="-7529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39"/>
            <p:cNvSpPr/>
            <p:nvPr/>
          </p:nvSpPr>
          <p:spPr>
            <a:xfrm>
              <a:off x="6910625" y="-7529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39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39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39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39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39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39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39"/>
            <p:cNvSpPr/>
            <p:nvPr/>
          </p:nvSpPr>
          <p:spPr>
            <a:xfrm>
              <a:off x="6603225" y="-860425"/>
              <a:ext cx="2175" cy="575"/>
            </a:xfrm>
            <a:custGeom>
              <a:rect b="b" l="l" r="r" t="t"/>
              <a:pathLst>
                <a:path extrusionOk="0" h="23" w="87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39"/>
            <p:cNvSpPr/>
            <p:nvPr/>
          </p:nvSpPr>
          <p:spPr>
            <a:xfrm>
              <a:off x="6603225" y="-860425"/>
              <a:ext cx="2175" cy="575"/>
            </a:xfrm>
            <a:custGeom>
              <a:rect b="b" l="l" r="r" t="t"/>
              <a:pathLst>
                <a:path extrusionOk="0" fill="none" h="23" w="87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39"/>
            <p:cNvSpPr/>
            <p:nvPr/>
          </p:nvSpPr>
          <p:spPr>
            <a:xfrm>
              <a:off x="7394850" y="-613200"/>
              <a:ext cx="445000" cy="118250"/>
            </a:xfrm>
            <a:custGeom>
              <a:rect b="b" l="l" r="r" t="t"/>
              <a:pathLst>
                <a:path extrusionOk="0" h="4730" w="1780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39"/>
            <p:cNvSpPr/>
            <p:nvPr/>
          </p:nvSpPr>
          <p:spPr>
            <a:xfrm>
              <a:off x="7394850" y="-613200"/>
              <a:ext cx="445000" cy="118250"/>
            </a:xfrm>
            <a:custGeom>
              <a:rect b="b" l="l" r="r" t="t"/>
              <a:pathLst>
                <a:path extrusionOk="0" fill="none" h="4730" w="1780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6045925" y="-987250"/>
              <a:ext cx="735750" cy="815300"/>
            </a:xfrm>
            <a:custGeom>
              <a:rect b="b" l="l" r="r" t="t"/>
              <a:pathLst>
                <a:path extrusionOk="0" h="32612" w="2943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39"/>
            <p:cNvSpPr/>
            <p:nvPr/>
          </p:nvSpPr>
          <p:spPr>
            <a:xfrm>
              <a:off x="7752225" y="-585800"/>
              <a:ext cx="394475" cy="311725"/>
            </a:xfrm>
            <a:custGeom>
              <a:rect b="b" l="l" r="r" t="t"/>
              <a:pathLst>
                <a:path extrusionOk="0" h="12469" w="15779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39"/>
            <p:cNvSpPr/>
            <p:nvPr/>
          </p:nvSpPr>
          <p:spPr>
            <a:xfrm>
              <a:off x="6164700" y="-980800"/>
              <a:ext cx="616975" cy="778200"/>
            </a:xfrm>
            <a:custGeom>
              <a:rect b="b" l="l" r="r" t="t"/>
              <a:pathLst>
                <a:path extrusionOk="0" h="31128" w="24679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39"/>
            <p:cNvSpPr/>
            <p:nvPr/>
          </p:nvSpPr>
          <p:spPr>
            <a:xfrm>
              <a:off x="6672000" y="-1371600"/>
              <a:ext cx="1656900" cy="461650"/>
            </a:xfrm>
            <a:custGeom>
              <a:rect b="b" l="l" r="r" t="t"/>
              <a:pathLst>
                <a:path extrusionOk="0" h="18466" w="66276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39"/>
            <p:cNvSpPr/>
            <p:nvPr/>
          </p:nvSpPr>
          <p:spPr>
            <a:xfrm>
              <a:off x="7603350" y="-837300"/>
              <a:ext cx="138675" cy="104275"/>
            </a:xfrm>
            <a:custGeom>
              <a:rect b="b" l="l" r="r" t="t"/>
              <a:pathLst>
                <a:path extrusionOk="0" h="4171" w="5547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39"/>
            <p:cNvSpPr/>
            <p:nvPr/>
          </p:nvSpPr>
          <p:spPr>
            <a:xfrm>
              <a:off x="7603350" y="-837300"/>
              <a:ext cx="138675" cy="104275"/>
            </a:xfrm>
            <a:custGeom>
              <a:rect b="b" l="l" r="r" t="t"/>
              <a:pathLst>
                <a:path extrusionOk="0" fill="none" h="4171" w="5547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39"/>
            <p:cNvSpPr/>
            <p:nvPr/>
          </p:nvSpPr>
          <p:spPr>
            <a:xfrm>
              <a:off x="7617325" y="-819575"/>
              <a:ext cx="147825" cy="62375"/>
            </a:xfrm>
            <a:custGeom>
              <a:rect b="b" l="l" r="r" t="t"/>
              <a:pathLst>
                <a:path extrusionOk="0" h="2495" w="5913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39"/>
            <p:cNvSpPr/>
            <p:nvPr/>
          </p:nvSpPr>
          <p:spPr>
            <a:xfrm>
              <a:off x="8113375" y="-611600"/>
              <a:ext cx="47300" cy="22600"/>
            </a:xfrm>
            <a:custGeom>
              <a:rect b="b" l="l" r="r" t="t"/>
              <a:pathLst>
                <a:path extrusionOk="0" h="904" w="18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39"/>
            <p:cNvSpPr/>
            <p:nvPr/>
          </p:nvSpPr>
          <p:spPr>
            <a:xfrm>
              <a:off x="8113375" y="-611600"/>
              <a:ext cx="47300" cy="22600"/>
            </a:xfrm>
            <a:custGeom>
              <a:rect b="b" l="l" r="r" t="t"/>
              <a:pathLst>
                <a:path extrusionOk="0" fill="none" h="904" w="18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39"/>
            <p:cNvSpPr/>
            <p:nvPr/>
          </p:nvSpPr>
          <p:spPr>
            <a:xfrm>
              <a:off x="7932250" y="-657275"/>
              <a:ext cx="228425" cy="68275"/>
            </a:xfrm>
            <a:custGeom>
              <a:rect b="b" l="l" r="r" t="t"/>
              <a:pathLst>
                <a:path extrusionOk="0" h="2731" w="9137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39"/>
            <p:cNvSpPr/>
            <p:nvPr/>
          </p:nvSpPr>
          <p:spPr>
            <a:xfrm>
              <a:off x="7932250" y="-657275"/>
              <a:ext cx="228425" cy="68275"/>
            </a:xfrm>
            <a:custGeom>
              <a:rect b="b" l="l" r="r" t="t"/>
              <a:pathLst>
                <a:path extrusionOk="0" fill="none" h="2731" w="9137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39"/>
            <p:cNvSpPr/>
            <p:nvPr/>
          </p:nvSpPr>
          <p:spPr>
            <a:xfrm>
              <a:off x="7973625" y="-669625"/>
              <a:ext cx="139775" cy="63425"/>
            </a:xfrm>
            <a:custGeom>
              <a:rect b="b" l="l" r="r" t="t"/>
              <a:pathLst>
                <a:path extrusionOk="0" h="2537" w="5591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39"/>
            <p:cNvSpPr/>
            <p:nvPr/>
          </p:nvSpPr>
          <p:spPr>
            <a:xfrm>
              <a:off x="7703325" y="-771750"/>
              <a:ext cx="289150" cy="141925"/>
            </a:xfrm>
            <a:custGeom>
              <a:rect b="b" l="l" r="r" t="t"/>
              <a:pathLst>
                <a:path extrusionOk="0" h="5677" w="11566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39"/>
            <p:cNvSpPr/>
            <p:nvPr/>
          </p:nvSpPr>
          <p:spPr>
            <a:xfrm>
              <a:off x="7703325" y="-771750"/>
              <a:ext cx="289150" cy="141925"/>
            </a:xfrm>
            <a:custGeom>
              <a:rect b="b" l="l" r="r" t="t"/>
              <a:pathLst>
                <a:path extrusionOk="0" fill="none" h="5677" w="11566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2" name="Shape 4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3" name="Google Shape;4523;p40"/>
          <p:cNvSpPr/>
          <p:nvPr/>
        </p:nvSpPr>
        <p:spPr>
          <a:xfrm>
            <a:off x="3991350" y="2670181"/>
            <a:ext cx="1161300" cy="1161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4" name="Google Shape;4524;p40"/>
          <p:cNvSpPr txBox="1"/>
          <p:nvPr>
            <p:ph type="title"/>
          </p:nvPr>
        </p:nvSpPr>
        <p:spPr>
          <a:xfrm>
            <a:off x="2341800" y="1312019"/>
            <a:ext cx="44604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 Preprocessing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5" name="Google Shape;4525;p40"/>
          <p:cNvSpPr txBox="1"/>
          <p:nvPr>
            <p:ph idx="2" type="title"/>
          </p:nvPr>
        </p:nvSpPr>
        <p:spPr>
          <a:xfrm>
            <a:off x="4114800" y="2905381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526" name="Google Shape;4526;p40"/>
          <p:cNvSpPr txBox="1"/>
          <p:nvPr>
            <p:ph idx="1" type="subTitle"/>
          </p:nvPr>
        </p:nvSpPr>
        <p:spPr>
          <a:xfrm>
            <a:off x="2343300" y="2152094"/>
            <a:ext cx="4457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tell how we handle the dataset</a:t>
            </a:r>
            <a:endParaRPr/>
          </a:p>
        </p:txBody>
      </p:sp>
      <p:grpSp>
        <p:nvGrpSpPr>
          <p:cNvPr id="4527" name="Google Shape;4527;p40"/>
          <p:cNvGrpSpPr/>
          <p:nvPr/>
        </p:nvGrpSpPr>
        <p:grpSpPr>
          <a:xfrm>
            <a:off x="1294055" y="3197438"/>
            <a:ext cx="665236" cy="1946062"/>
            <a:chOff x="8991157" y="-2384450"/>
            <a:chExt cx="665236" cy="1946062"/>
          </a:xfrm>
        </p:grpSpPr>
        <p:sp>
          <p:nvSpPr>
            <p:cNvPr id="4528" name="Google Shape;4528;p40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40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40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40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40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40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40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40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40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40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40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40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40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40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40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40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40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40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40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40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40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40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40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40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40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40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40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40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6" name="Google Shape;4556;p40"/>
          <p:cNvGrpSpPr/>
          <p:nvPr/>
        </p:nvGrpSpPr>
        <p:grpSpPr>
          <a:xfrm>
            <a:off x="7365719" y="1624628"/>
            <a:ext cx="1143167" cy="451268"/>
            <a:chOff x="5454775" y="-1447800"/>
            <a:chExt cx="3232025" cy="1275850"/>
          </a:xfrm>
        </p:grpSpPr>
        <p:sp>
          <p:nvSpPr>
            <p:cNvPr id="4557" name="Google Shape;4557;p40"/>
            <p:cNvSpPr/>
            <p:nvPr/>
          </p:nvSpPr>
          <p:spPr>
            <a:xfrm>
              <a:off x="6602150" y="-685750"/>
              <a:ext cx="252600" cy="513800"/>
            </a:xfrm>
            <a:custGeom>
              <a:rect b="b" l="l" r="r" t="t"/>
              <a:pathLst>
                <a:path extrusionOk="0" h="20552" w="10104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40"/>
            <p:cNvSpPr/>
            <p:nvPr/>
          </p:nvSpPr>
          <p:spPr>
            <a:xfrm>
              <a:off x="6602150" y="-685750"/>
              <a:ext cx="252600" cy="513800"/>
            </a:xfrm>
            <a:custGeom>
              <a:rect b="b" l="l" r="r" t="t"/>
              <a:pathLst>
                <a:path extrusionOk="0" h="20552" w="10104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40"/>
            <p:cNvSpPr/>
            <p:nvPr/>
          </p:nvSpPr>
          <p:spPr>
            <a:xfrm>
              <a:off x="7163750" y="-1223175"/>
              <a:ext cx="698675" cy="294000"/>
            </a:xfrm>
            <a:custGeom>
              <a:rect b="b" l="l" r="r" t="t"/>
              <a:pathLst>
                <a:path extrusionOk="0" h="11760" w="27947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40"/>
            <p:cNvSpPr/>
            <p:nvPr/>
          </p:nvSpPr>
          <p:spPr>
            <a:xfrm>
              <a:off x="7163750" y="-1223175"/>
              <a:ext cx="698675" cy="294000"/>
            </a:xfrm>
            <a:custGeom>
              <a:rect b="b" l="l" r="r" t="t"/>
              <a:pathLst>
                <a:path extrusionOk="0" h="11760" w="27947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40"/>
            <p:cNvSpPr/>
            <p:nvPr/>
          </p:nvSpPr>
          <p:spPr>
            <a:xfrm>
              <a:off x="7169125" y="-1359675"/>
              <a:ext cx="489075" cy="148350"/>
            </a:xfrm>
            <a:custGeom>
              <a:rect b="b" l="l" r="r" t="t"/>
              <a:pathLst>
                <a:path extrusionOk="0" h="5934" w="19563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40"/>
            <p:cNvSpPr/>
            <p:nvPr/>
          </p:nvSpPr>
          <p:spPr>
            <a:xfrm>
              <a:off x="6634925" y="-1230150"/>
              <a:ext cx="489075" cy="148350"/>
            </a:xfrm>
            <a:custGeom>
              <a:rect b="b" l="l" r="r" t="t"/>
              <a:pathLst>
                <a:path extrusionOk="0" h="5934" w="19563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40"/>
            <p:cNvSpPr/>
            <p:nvPr/>
          </p:nvSpPr>
          <p:spPr>
            <a:xfrm>
              <a:off x="7169125" y="-1317750"/>
              <a:ext cx="489075" cy="106425"/>
            </a:xfrm>
            <a:custGeom>
              <a:rect b="b" l="l" r="r" t="t"/>
              <a:pathLst>
                <a:path extrusionOk="0" h="4257" w="19563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40"/>
            <p:cNvSpPr/>
            <p:nvPr/>
          </p:nvSpPr>
          <p:spPr>
            <a:xfrm>
              <a:off x="6637075" y="-1200600"/>
              <a:ext cx="486925" cy="98375"/>
            </a:xfrm>
            <a:custGeom>
              <a:rect b="b" l="l" r="r" t="t"/>
              <a:pathLst>
                <a:path extrusionOk="0" h="3935" w="19477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40"/>
            <p:cNvSpPr/>
            <p:nvPr/>
          </p:nvSpPr>
          <p:spPr>
            <a:xfrm>
              <a:off x="6059900" y="-765300"/>
              <a:ext cx="419750" cy="224125"/>
            </a:xfrm>
            <a:custGeom>
              <a:rect b="b" l="l" r="r" t="t"/>
              <a:pathLst>
                <a:path extrusionOk="0" h="8965" w="1679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40"/>
            <p:cNvSpPr/>
            <p:nvPr/>
          </p:nvSpPr>
          <p:spPr>
            <a:xfrm>
              <a:off x="6124925" y="-528300"/>
              <a:ext cx="420275" cy="223600"/>
            </a:xfrm>
            <a:custGeom>
              <a:rect b="b" l="l" r="r" t="t"/>
              <a:pathLst>
                <a:path extrusionOk="0" h="8944" w="16811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40"/>
            <p:cNvSpPr/>
            <p:nvPr/>
          </p:nvSpPr>
          <p:spPr>
            <a:xfrm>
              <a:off x="6188875" y="-758850"/>
              <a:ext cx="290775" cy="217675"/>
            </a:xfrm>
            <a:custGeom>
              <a:rect b="b" l="l" r="r" t="t"/>
              <a:pathLst>
                <a:path extrusionOk="0" h="8707" w="11631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40"/>
            <p:cNvSpPr/>
            <p:nvPr/>
          </p:nvSpPr>
          <p:spPr>
            <a:xfrm>
              <a:off x="6298500" y="-511625"/>
              <a:ext cx="246700" cy="206925"/>
            </a:xfrm>
            <a:custGeom>
              <a:rect b="b" l="l" r="r" t="t"/>
              <a:pathLst>
                <a:path extrusionOk="0" h="8277" w="9868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40"/>
            <p:cNvSpPr/>
            <p:nvPr/>
          </p:nvSpPr>
          <p:spPr>
            <a:xfrm>
              <a:off x="7983850" y="-790550"/>
              <a:ext cx="702950" cy="257450"/>
            </a:xfrm>
            <a:custGeom>
              <a:rect b="b" l="l" r="r" t="t"/>
              <a:pathLst>
                <a:path extrusionOk="0" h="10298" w="28118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40"/>
            <p:cNvSpPr/>
            <p:nvPr/>
          </p:nvSpPr>
          <p:spPr>
            <a:xfrm>
              <a:off x="7983850" y="-790550"/>
              <a:ext cx="702950" cy="257450"/>
            </a:xfrm>
            <a:custGeom>
              <a:rect b="b" l="l" r="r" t="t"/>
              <a:pathLst>
                <a:path extrusionOk="0" fill="none" h="10298" w="28118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40"/>
            <p:cNvSpPr/>
            <p:nvPr/>
          </p:nvSpPr>
          <p:spPr>
            <a:xfrm>
              <a:off x="5454775" y="-1404825"/>
              <a:ext cx="2837025" cy="933525"/>
            </a:xfrm>
            <a:custGeom>
              <a:rect b="b" l="l" r="r" t="t"/>
              <a:pathLst>
                <a:path extrusionOk="0" h="37341" w="113481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40"/>
            <p:cNvSpPr/>
            <p:nvPr/>
          </p:nvSpPr>
          <p:spPr>
            <a:xfrm>
              <a:off x="5454775" y="-1404825"/>
              <a:ext cx="2837025" cy="933525"/>
            </a:xfrm>
            <a:custGeom>
              <a:rect b="b" l="l" r="r" t="t"/>
              <a:pathLst>
                <a:path extrusionOk="0" fill="none" h="37341" w="113481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40"/>
            <p:cNvSpPr/>
            <p:nvPr/>
          </p:nvSpPr>
          <p:spPr>
            <a:xfrm>
              <a:off x="7617325" y="-1163525"/>
              <a:ext cx="835175" cy="557325"/>
            </a:xfrm>
            <a:custGeom>
              <a:rect b="b" l="l" r="r" t="t"/>
              <a:pathLst>
                <a:path extrusionOk="0" h="22293" w="33407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40"/>
            <p:cNvSpPr/>
            <p:nvPr/>
          </p:nvSpPr>
          <p:spPr>
            <a:xfrm>
              <a:off x="6672000" y="-1447800"/>
              <a:ext cx="1656900" cy="461650"/>
            </a:xfrm>
            <a:custGeom>
              <a:rect b="b" l="l" r="r" t="t"/>
              <a:pathLst>
                <a:path extrusionOk="0" h="18466" w="66276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40"/>
            <p:cNvSpPr/>
            <p:nvPr/>
          </p:nvSpPr>
          <p:spPr>
            <a:xfrm>
              <a:off x="5536975" y="-1344100"/>
              <a:ext cx="50550" cy="59700"/>
            </a:xfrm>
            <a:custGeom>
              <a:rect b="b" l="l" r="r" t="t"/>
              <a:pathLst>
                <a:path extrusionOk="0" h="2388" w="2022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40"/>
            <p:cNvSpPr/>
            <p:nvPr/>
          </p:nvSpPr>
          <p:spPr>
            <a:xfrm>
              <a:off x="5628875" y="-1247350"/>
              <a:ext cx="51625" cy="93000"/>
            </a:xfrm>
            <a:custGeom>
              <a:rect b="b" l="l" r="r" t="t"/>
              <a:pathLst>
                <a:path extrusionOk="0" h="3720" w="2065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40"/>
            <p:cNvSpPr/>
            <p:nvPr/>
          </p:nvSpPr>
          <p:spPr>
            <a:xfrm>
              <a:off x="5628875" y="-1247350"/>
              <a:ext cx="51625" cy="93000"/>
            </a:xfrm>
            <a:custGeom>
              <a:rect b="b" l="l" r="r" t="t"/>
              <a:pathLst>
                <a:path extrusionOk="0" fill="none" h="3720" w="2065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40"/>
            <p:cNvSpPr/>
            <p:nvPr/>
          </p:nvSpPr>
          <p:spPr>
            <a:xfrm>
              <a:off x="5701975" y="-1192550"/>
              <a:ext cx="23125" cy="27450"/>
            </a:xfrm>
            <a:custGeom>
              <a:rect b="b" l="l" r="r" t="t"/>
              <a:pathLst>
                <a:path extrusionOk="0" h="1098" w="925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40"/>
            <p:cNvSpPr/>
            <p:nvPr/>
          </p:nvSpPr>
          <p:spPr>
            <a:xfrm>
              <a:off x="5701975" y="-1192550"/>
              <a:ext cx="23125" cy="27450"/>
            </a:xfrm>
            <a:custGeom>
              <a:rect b="b" l="l" r="r" t="t"/>
              <a:pathLst>
                <a:path extrusionOk="0" fill="none" h="1098" w="925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40"/>
            <p:cNvSpPr/>
            <p:nvPr/>
          </p:nvSpPr>
          <p:spPr>
            <a:xfrm>
              <a:off x="5730450" y="-1181800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40"/>
            <p:cNvSpPr/>
            <p:nvPr/>
          </p:nvSpPr>
          <p:spPr>
            <a:xfrm>
              <a:off x="5730450" y="-1181800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40"/>
            <p:cNvSpPr/>
            <p:nvPr/>
          </p:nvSpPr>
          <p:spPr>
            <a:xfrm>
              <a:off x="5758950" y="-1170500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40"/>
            <p:cNvSpPr/>
            <p:nvPr/>
          </p:nvSpPr>
          <p:spPr>
            <a:xfrm>
              <a:off x="5758950" y="-1170500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40"/>
            <p:cNvSpPr/>
            <p:nvPr/>
          </p:nvSpPr>
          <p:spPr>
            <a:xfrm>
              <a:off x="5787425" y="-11597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40"/>
            <p:cNvSpPr/>
            <p:nvPr/>
          </p:nvSpPr>
          <p:spPr>
            <a:xfrm>
              <a:off x="5787425" y="-11597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40"/>
            <p:cNvSpPr/>
            <p:nvPr/>
          </p:nvSpPr>
          <p:spPr>
            <a:xfrm>
              <a:off x="5815900" y="-11484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40"/>
            <p:cNvSpPr/>
            <p:nvPr/>
          </p:nvSpPr>
          <p:spPr>
            <a:xfrm>
              <a:off x="5815900" y="-11484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40"/>
            <p:cNvSpPr/>
            <p:nvPr/>
          </p:nvSpPr>
          <p:spPr>
            <a:xfrm>
              <a:off x="5844400" y="-11377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40"/>
            <p:cNvSpPr/>
            <p:nvPr/>
          </p:nvSpPr>
          <p:spPr>
            <a:xfrm>
              <a:off x="5844400" y="-11377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40"/>
            <p:cNvSpPr/>
            <p:nvPr/>
          </p:nvSpPr>
          <p:spPr>
            <a:xfrm>
              <a:off x="5872875" y="-112642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40"/>
            <p:cNvSpPr/>
            <p:nvPr/>
          </p:nvSpPr>
          <p:spPr>
            <a:xfrm>
              <a:off x="5872875" y="-112642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40"/>
            <p:cNvSpPr/>
            <p:nvPr/>
          </p:nvSpPr>
          <p:spPr>
            <a:xfrm>
              <a:off x="5901350" y="-1115700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40"/>
            <p:cNvSpPr/>
            <p:nvPr/>
          </p:nvSpPr>
          <p:spPr>
            <a:xfrm>
              <a:off x="5901350" y="-1115700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40"/>
            <p:cNvSpPr/>
            <p:nvPr/>
          </p:nvSpPr>
          <p:spPr>
            <a:xfrm>
              <a:off x="5929850" y="-1104950"/>
              <a:ext cx="22575" cy="27450"/>
            </a:xfrm>
            <a:custGeom>
              <a:rect b="b" l="l" r="r" t="t"/>
              <a:pathLst>
                <a:path extrusionOk="0" h="1098" w="903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40"/>
            <p:cNvSpPr/>
            <p:nvPr/>
          </p:nvSpPr>
          <p:spPr>
            <a:xfrm>
              <a:off x="5929850" y="-1104950"/>
              <a:ext cx="22575" cy="27450"/>
            </a:xfrm>
            <a:custGeom>
              <a:rect b="b" l="l" r="r" t="t"/>
              <a:pathLst>
                <a:path extrusionOk="0" fill="none" h="1098" w="903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40"/>
            <p:cNvSpPr/>
            <p:nvPr/>
          </p:nvSpPr>
          <p:spPr>
            <a:xfrm>
              <a:off x="5957775" y="-1093650"/>
              <a:ext cx="23150" cy="26900"/>
            </a:xfrm>
            <a:custGeom>
              <a:rect b="b" l="l" r="r" t="t"/>
              <a:pathLst>
                <a:path extrusionOk="0" h="1076" w="926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40"/>
            <p:cNvSpPr/>
            <p:nvPr/>
          </p:nvSpPr>
          <p:spPr>
            <a:xfrm>
              <a:off x="5957775" y="-1093650"/>
              <a:ext cx="23150" cy="26900"/>
            </a:xfrm>
            <a:custGeom>
              <a:rect b="b" l="l" r="r" t="t"/>
              <a:pathLst>
                <a:path extrusionOk="0" fill="none" h="1076" w="926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40"/>
            <p:cNvSpPr/>
            <p:nvPr/>
          </p:nvSpPr>
          <p:spPr>
            <a:xfrm>
              <a:off x="5986275" y="-108290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40"/>
            <p:cNvSpPr/>
            <p:nvPr/>
          </p:nvSpPr>
          <p:spPr>
            <a:xfrm>
              <a:off x="5986275" y="-108290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40"/>
            <p:cNvSpPr/>
            <p:nvPr/>
          </p:nvSpPr>
          <p:spPr>
            <a:xfrm>
              <a:off x="6014750" y="-10716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40"/>
            <p:cNvSpPr/>
            <p:nvPr/>
          </p:nvSpPr>
          <p:spPr>
            <a:xfrm>
              <a:off x="6014750" y="-10716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40"/>
            <p:cNvSpPr/>
            <p:nvPr/>
          </p:nvSpPr>
          <p:spPr>
            <a:xfrm>
              <a:off x="6043225" y="-1060875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40"/>
            <p:cNvSpPr/>
            <p:nvPr/>
          </p:nvSpPr>
          <p:spPr>
            <a:xfrm>
              <a:off x="6043225" y="-1060875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40"/>
            <p:cNvSpPr/>
            <p:nvPr/>
          </p:nvSpPr>
          <p:spPr>
            <a:xfrm>
              <a:off x="6169000" y="-1031850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40"/>
            <p:cNvSpPr/>
            <p:nvPr/>
          </p:nvSpPr>
          <p:spPr>
            <a:xfrm>
              <a:off x="6169000" y="-1031850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40"/>
            <p:cNvSpPr/>
            <p:nvPr/>
          </p:nvSpPr>
          <p:spPr>
            <a:xfrm>
              <a:off x="6197475" y="-102110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40"/>
            <p:cNvSpPr/>
            <p:nvPr/>
          </p:nvSpPr>
          <p:spPr>
            <a:xfrm>
              <a:off x="6197475" y="-102110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40"/>
            <p:cNvSpPr/>
            <p:nvPr/>
          </p:nvSpPr>
          <p:spPr>
            <a:xfrm>
              <a:off x="6225950" y="-10098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40"/>
            <p:cNvSpPr/>
            <p:nvPr/>
          </p:nvSpPr>
          <p:spPr>
            <a:xfrm>
              <a:off x="6225950" y="-10098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40"/>
            <p:cNvSpPr/>
            <p:nvPr/>
          </p:nvSpPr>
          <p:spPr>
            <a:xfrm>
              <a:off x="6254450" y="-999075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40"/>
            <p:cNvSpPr/>
            <p:nvPr/>
          </p:nvSpPr>
          <p:spPr>
            <a:xfrm>
              <a:off x="6254450" y="-999075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40"/>
            <p:cNvSpPr/>
            <p:nvPr/>
          </p:nvSpPr>
          <p:spPr>
            <a:xfrm>
              <a:off x="6282375" y="-988325"/>
              <a:ext cx="23150" cy="27450"/>
            </a:xfrm>
            <a:custGeom>
              <a:rect b="b" l="l" r="r" t="t"/>
              <a:pathLst>
                <a:path extrusionOk="0" h="1098" w="926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40"/>
            <p:cNvSpPr/>
            <p:nvPr/>
          </p:nvSpPr>
          <p:spPr>
            <a:xfrm>
              <a:off x="6282375" y="-988325"/>
              <a:ext cx="23150" cy="27450"/>
            </a:xfrm>
            <a:custGeom>
              <a:rect b="b" l="l" r="r" t="t"/>
              <a:pathLst>
                <a:path extrusionOk="0" fill="none" h="1098" w="926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40"/>
            <p:cNvSpPr/>
            <p:nvPr/>
          </p:nvSpPr>
          <p:spPr>
            <a:xfrm>
              <a:off x="6310875" y="-97702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40"/>
            <p:cNvSpPr/>
            <p:nvPr/>
          </p:nvSpPr>
          <p:spPr>
            <a:xfrm>
              <a:off x="6310875" y="-97702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40"/>
            <p:cNvSpPr/>
            <p:nvPr/>
          </p:nvSpPr>
          <p:spPr>
            <a:xfrm>
              <a:off x="6339350" y="-966275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40"/>
            <p:cNvSpPr/>
            <p:nvPr/>
          </p:nvSpPr>
          <p:spPr>
            <a:xfrm>
              <a:off x="6339350" y="-966275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40"/>
            <p:cNvSpPr/>
            <p:nvPr/>
          </p:nvSpPr>
          <p:spPr>
            <a:xfrm>
              <a:off x="6367825" y="-95500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40"/>
            <p:cNvSpPr/>
            <p:nvPr/>
          </p:nvSpPr>
          <p:spPr>
            <a:xfrm>
              <a:off x="6367825" y="-95500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40"/>
            <p:cNvSpPr/>
            <p:nvPr/>
          </p:nvSpPr>
          <p:spPr>
            <a:xfrm>
              <a:off x="6396325" y="-9442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40"/>
            <p:cNvSpPr/>
            <p:nvPr/>
          </p:nvSpPr>
          <p:spPr>
            <a:xfrm>
              <a:off x="6396325" y="-9442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40"/>
            <p:cNvSpPr/>
            <p:nvPr/>
          </p:nvSpPr>
          <p:spPr>
            <a:xfrm>
              <a:off x="6424800" y="-9329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40"/>
            <p:cNvSpPr/>
            <p:nvPr/>
          </p:nvSpPr>
          <p:spPr>
            <a:xfrm>
              <a:off x="6424800" y="-9329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40"/>
            <p:cNvSpPr/>
            <p:nvPr/>
          </p:nvSpPr>
          <p:spPr>
            <a:xfrm>
              <a:off x="6453275" y="-9222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40"/>
            <p:cNvSpPr/>
            <p:nvPr/>
          </p:nvSpPr>
          <p:spPr>
            <a:xfrm>
              <a:off x="6453275" y="-9222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40"/>
            <p:cNvSpPr/>
            <p:nvPr/>
          </p:nvSpPr>
          <p:spPr>
            <a:xfrm>
              <a:off x="6481775" y="-9114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40"/>
            <p:cNvSpPr/>
            <p:nvPr/>
          </p:nvSpPr>
          <p:spPr>
            <a:xfrm>
              <a:off x="6481775" y="-9114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40"/>
            <p:cNvSpPr/>
            <p:nvPr/>
          </p:nvSpPr>
          <p:spPr>
            <a:xfrm>
              <a:off x="6510250" y="-90017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40"/>
            <p:cNvSpPr/>
            <p:nvPr/>
          </p:nvSpPr>
          <p:spPr>
            <a:xfrm>
              <a:off x="6510250" y="-90017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40"/>
            <p:cNvSpPr/>
            <p:nvPr/>
          </p:nvSpPr>
          <p:spPr>
            <a:xfrm>
              <a:off x="6654825" y="-851825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40"/>
            <p:cNvSpPr/>
            <p:nvPr/>
          </p:nvSpPr>
          <p:spPr>
            <a:xfrm>
              <a:off x="6654825" y="-851825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40"/>
            <p:cNvSpPr/>
            <p:nvPr/>
          </p:nvSpPr>
          <p:spPr>
            <a:xfrm>
              <a:off x="6683300" y="-8410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40"/>
            <p:cNvSpPr/>
            <p:nvPr/>
          </p:nvSpPr>
          <p:spPr>
            <a:xfrm>
              <a:off x="6683300" y="-8410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40"/>
            <p:cNvSpPr/>
            <p:nvPr/>
          </p:nvSpPr>
          <p:spPr>
            <a:xfrm>
              <a:off x="6711775" y="-8303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40"/>
            <p:cNvSpPr/>
            <p:nvPr/>
          </p:nvSpPr>
          <p:spPr>
            <a:xfrm>
              <a:off x="6711775" y="-8303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40"/>
            <p:cNvSpPr/>
            <p:nvPr/>
          </p:nvSpPr>
          <p:spPr>
            <a:xfrm>
              <a:off x="6740275" y="-819025"/>
              <a:ext cx="22575" cy="26875"/>
            </a:xfrm>
            <a:custGeom>
              <a:rect b="b" l="l" r="r" t="t"/>
              <a:pathLst>
                <a:path extrusionOk="0" h="1075" w="903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40"/>
            <p:cNvSpPr/>
            <p:nvPr/>
          </p:nvSpPr>
          <p:spPr>
            <a:xfrm>
              <a:off x="6740275" y="-819025"/>
              <a:ext cx="22575" cy="26875"/>
            </a:xfrm>
            <a:custGeom>
              <a:rect b="b" l="l" r="r" t="t"/>
              <a:pathLst>
                <a:path extrusionOk="0" fill="none" h="1075" w="903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40"/>
            <p:cNvSpPr/>
            <p:nvPr/>
          </p:nvSpPr>
          <p:spPr>
            <a:xfrm>
              <a:off x="6768200" y="-808275"/>
              <a:ext cx="23150" cy="27425"/>
            </a:xfrm>
            <a:custGeom>
              <a:rect b="b" l="l" r="r" t="t"/>
              <a:pathLst>
                <a:path extrusionOk="0" h="1097" w="926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40"/>
            <p:cNvSpPr/>
            <p:nvPr/>
          </p:nvSpPr>
          <p:spPr>
            <a:xfrm>
              <a:off x="6768200" y="-808275"/>
              <a:ext cx="23150" cy="27425"/>
            </a:xfrm>
            <a:custGeom>
              <a:rect b="b" l="l" r="r" t="t"/>
              <a:pathLst>
                <a:path extrusionOk="0" fill="none" h="1097" w="926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40"/>
            <p:cNvSpPr/>
            <p:nvPr/>
          </p:nvSpPr>
          <p:spPr>
            <a:xfrm>
              <a:off x="6796700" y="-79700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40"/>
            <p:cNvSpPr/>
            <p:nvPr/>
          </p:nvSpPr>
          <p:spPr>
            <a:xfrm>
              <a:off x="6796700" y="-79700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40"/>
            <p:cNvSpPr/>
            <p:nvPr/>
          </p:nvSpPr>
          <p:spPr>
            <a:xfrm>
              <a:off x="6825175" y="-7862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40"/>
            <p:cNvSpPr/>
            <p:nvPr/>
          </p:nvSpPr>
          <p:spPr>
            <a:xfrm>
              <a:off x="6825175" y="-7862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40"/>
            <p:cNvSpPr/>
            <p:nvPr/>
          </p:nvSpPr>
          <p:spPr>
            <a:xfrm>
              <a:off x="6853650" y="-7749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40"/>
            <p:cNvSpPr/>
            <p:nvPr/>
          </p:nvSpPr>
          <p:spPr>
            <a:xfrm>
              <a:off x="6853650" y="-7749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40"/>
            <p:cNvSpPr/>
            <p:nvPr/>
          </p:nvSpPr>
          <p:spPr>
            <a:xfrm>
              <a:off x="6882150" y="-7642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40"/>
            <p:cNvSpPr/>
            <p:nvPr/>
          </p:nvSpPr>
          <p:spPr>
            <a:xfrm>
              <a:off x="6882150" y="-7642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40"/>
            <p:cNvSpPr/>
            <p:nvPr/>
          </p:nvSpPr>
          <p:spPr>
            <a:xfrm>
              <a:off x="6910625" y="-7534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40"/>
            <p:cNvSpPr/>
            <p:nvPr/>
          </p:nvSpPr>
          <p:spPr>
            <a:xfrm>
              <a:off x="6910625" y="-7534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40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40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40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40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40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40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40"/>
            <p:cNvSpPr/>
            <p:nvPr/>
          </p:nvSpPr>
          <p:spPr>
            <a:xfrm>
              <a:off x="6103425" y="-1128050"/>
              <a:ext cx="51075" cy="93000"/>
            </a:xfrm>
            <a:custGeom>
              <a:rect b="b" l="l" r="r" t="t"/>
              <a:pathLst>
                <a:path extrusionOk="0" h="3720" w="2043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40"/>
            <p:cNvSpPr/>
            <p:nvPr/>
          </p:nvSpPr>
          <p:spPr>
            <a:xfrm>
              <a:off x="6576350" y="-952325"/>
              <a:ext cx="51625" cy="93000"/>
            </a:xfrm>
            <a:custGeom>
              <a:rect b="b" l="l" r="r" t="t"/>
              <a:pathLst>
                <a:path extrusionOk="0" h="3720" w="2065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40"/>
            <p:cNvSpPr/>
            <p:nvPr/>
          </p:nvSpPr>
          <p:spPr>
            <a:xfrm>
              <a:off x="6576350" y="-952325"/>
              <a:ext cx="51625" cy="93000"/>
            </a:xfrm>
            <a:custGeom>
              <a:rect b="b" l="l" r="r" t="t"/>
              <a:pathLst>
                <a:path extrusionOk="0" fill="none" h="3720" w="2065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40"/>
            <p:cNvSpPr/>
            <p:nvPr/>
          </p:nvSpPr>
          <p:spPr>
            <a:xfrm>
              <a:off x="7394850" y="-1138800"/>
              <a:ext cx="1057650" cy="643850"/>
            </a:xfrm>
            <a:custGeom>
              <a:rect b="b" l="l" r="r" t="t"/>
              <a:pathLst>
                <a:path extrusionOk="0" fill="none" h="25754" w="42306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40"/>
            <p:cNvSpPr/>
            <p:nvPr/>
          </p:nvSpPr>
          <p:spPr>
            <a:xfrm>
              <a:off x="5455300" y="-1260800"/>
              <a:ext cx="550" cy="3800"/>
            </a:xfrm>
            <a:custGeom>
              <a:rect b="b" l="l" r="r" t="t"/>
              <a:pathLst>
                <a:path extrusionOk="0" h="152" w="22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40"/>
            <p:cNvSpPr/>
            <p:nvPr/>
          </p:nvSpPr>
          <p:spPr>
            <a:xfrm>
              <a:off x="5455300" y="-12570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40"/>
            <p:cNvSpPr/>
            <p:nvPr/>
          </p:nvSpPr>
          <p:spPr>
            <a:xfrm>
              <a:off x="5455300" y="-12575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40"/>
            <p:cNvSpPr/>
            <p:nvPr/>
          </p:nvSpPr>
          <p:spPr>
            <a:xfrm>
              <a:off x="5455300" y="-12575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40"/>
            <p:cNvSpPr/>
            <p:nvPr/>
          </p:nvSpPr>
          <p:spPr>
            <a:xfrm>
              <a:off x="5455300" y="-12581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40"/>
            <p:cNvSpPr/>
            <p:nvPr/>
          </p:nvSpPr>
          <p:spPr>
            <a:xfrm>
              <a:off x="5455300" y="-1258650"/>
              <a:ext cx="25" cy="575"/>
            </a:xfrm>
            <a:custGeom>
              <a:rect b="b" l="l" r="r" t="t"/>
              <a:pathLst>
                <a:path extrusionOk="0" fill="none" h="23" w="1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40"/>
            <p:cNvSpPr/>
            <p:nvPr/>
          </p:nvSpPr>
          <p:spPr>
            <a:xfrm>
              <a:off x="5455300" y="-12586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40"/>
            <p:cNvSpPr/>
            <p:nvPr/>
          </p:nvSpPr>
          <p:spPr>
            <a:xfrm>
              <a:off x="5455300" y="-12591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40"/>
            <p:cNvSpPr/>
            <p:nvPr/>
          </p:nvSpPr>
          <p:spPr>
            <a:xfrm>
              <a:off x="5455300" y="-12591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40"/>
            <p:cNvSpPr/>
            <p:nvPr/>
          </p:nvSpPr>
          <p:spPr>
            <a:xfrm>
              <a:off x="5455300" y="-1259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40"/>
            <p:cNvSpPr/>
            <p:nvPr/>
          </p:nvSpPr>
          <p:spPr>
            <a:xfrm>
              <a:off x="5455825" y="-1259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40"/>
            <p:cNvSpPr/>
            <p:nvPr/>
          </p:nvSpPr>
          <p:spPr>
            <a:xfrm>
              <a:off x="5455825" y="-12602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40"/>
            <p:cNvSpPr/>
            <p:nvPr/>
          </p:nvSpPr>
          <p:spPr>
            <a:xfrm>
              <a:off x="5455825" y="-12608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40"/>
            <p:cNvSpPr/>
            <p:nvPr/>
          </p:nvSpPr>
          <p:spPr>
            <a:xfrm>
              <a:off x="5454775" y="-1315075"/>
              <a:ext cx="2213100" cy="815300"/>
            </a:xfrm>
            <a:custGeom>
              <a:rect b="b" l="l" r="r" t="t"/>
              <a:pathLst>
                <a:path extrusionOk="0" h="32612" w="88524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40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40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40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40"/>
            <p:cNvSpPr/>
            <p:nvPr/>
          </p:nvSpPr>
          <p:spPr>
            <a:xfrm>
              <a:off x="5454775" y="-1315075"/>
              <a:ext cx="2213100" cy="815300"/>
            </a:xfrm>
            <a:custGeom>
              <a:rect b="b" l="l" r="r" t="t"/>
              <a:pathLst>
                <a:path extrusionOk="0" fill="none" h="32612" w="88524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40"/>
            <p:cNvSpPr/>
            <p:nvPr/>
          </p:nvSpPr>
          <p:spPr>
            <a:xfrm>
              <a:off x="5628875" y="-1195775"/>
              <a:ext cx="43575" cy="41425"/>
            </a:xfrm>
            <a:custGeom>
              <a:rect b="b" l="l" r="r" t="t"/>
              <a:pathLst>
                <a:path extrusionOk="0" h="1657" w="1743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40"/>
            <p:cNvSpPr/>
            <p:nvPr/>
          </p:nvSpPr>
          <p:spPr>
            <a:xfrm>
              <a:off x="5628875" y="-1195775"/>
              <a:ext cx="43575" cy="41425"/>
            </a:xfrm>
            <a:custGeom>
              <a:rect b="b" l="l" r="r" t="t"/>
              <a:pathLst>
                <a:path extrusionOk="0" fill="none" h="1657" w="1743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40"/>
            <p:cNvSpPr/>
            <p:nvPr/>
          </p:nvSpPr>
          <p:spPr>
            <a:xfrm>
              <a:off x="5703575" y="-1171050"/>
              <a:ext cx="15625" cy="5950"/>
            </a:xfrm>
            <a:custGeom>
              <a:rect b="b" l="l" r="r" t="t"/>
              <a:pathLst>
                <a:path extrusionOk="0" h="238" w="625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40"/>
            <p:cNvSpPr/>
            <p:nvPr/>
          </p:nvSpPr>
          <p:spPr>
            <a:xfrm>
              <a:off x="5703575" y="-1171050"/>
              <a:ext cx="15625" cy="5950"/>
            </a:xfrm>
            <a:custGeom>
              <a:rect b="b" l="l" r="r" t="t"/>
              <a:pathLst>
                <a:path extrusionOk="0" fill="none" h="238" w="625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40"/>
            <p:cNvSpPr/>
            <p:nvPr/>
          </p:nvSpPr>
          <p:spPr>
            <a:xfrm>
              <a:off x="5731000" y="-1161375"/>
              <a:ext cx="17750" cy="7025"/>
            </a:xfrm>
            <a:custGeom>
              <a:rect b="b" l="l" r="r" t="t"/>
              <a:pathLst>
                <a:path extrusionOk="0" h="281" w="71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40"/>
            <p:cNvSpPr/>
            <p:nvPr/>
          </p:nvSpPr>
          <p:spPr>
            <a:xfrm>
              <a:off x="5731000" y="-1161375"/>
              <a:ext cx="17750" cy="7025"/>
            </a:xfrm>
            <a:custGeom>
              <a:rect b="b" l="l" r="r" t="t"/>
              <a:pathLst>
                <a:path extrusionOk="0" fill="none" h="281" w="71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40"/>
            <p:cNvSpPr/>
            <p:nvPr/>
          </p:nvSpPr>
          <p:spPr>
            <a:xfrm>
              <a:off x="5758950" y="-1151700"/>
              <a:ext cx="19350" cy="8100"/>
            </a:xfrm>
            <a:custGeom>
              <a:rect b="b" l="l" r="r" t="t"/>
              <a:pathLst>
                <a:path extrusionOk="0" h="324" w="774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40"/>
            <p:cNvSpPr/>
            <p:nvPr/>
          </p:nvSpPr>
          <p:spPr>
            <a:xfrm>
              <a:off x="5758950" y="-1151700"/>
              <a:ext cx="19350" cy="8100"/>
            </a:xfrm>
            <a:custGeom>
              <a:rect b="b" l="l" r="r" t="t"/>
              <a:pathLst>
                <a:path extrusionOk="0" fill="none" h="324" w="774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40"/>
            <p:cNvSpPr/>
            <p:nvPr/>
          </p:nvSpPr>
          <p:spPr>
            <a:xfrm>
              <a:off x="5787425" y="-1142025"/>
              <a:ext cx="19900" cy="9700"/>
            </a:xfrm>
            <a:custGeom>
              <a:rect b="b" l="l" r="r" t="t"/>
              <a:pathLst>
                <a:path extrusionOk="0" h="388" w="796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40"/>
            <p:cNvSpPr/>
            <p:nvPr/>
          </p:nvSpPr>
          <p:spPr>
            <a:xfrm>
              <a:off x="5787425" y="-1142025"/>
              <a:ext cx="19900" cy="9700"/>
            </a:xfrm>
            <a:custGeom>
              <a:rect b="b" l="l" r="r" t="t"/>
              <a:pathLst>
                <a:path extrusionOk="0" fill="none" h="388" w="796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40"/>
            <p:cNvSpPr/>
            <p:nvPr/>
          </p:nvSpPr>
          <p:spPr>
            <a:xfrm>
              <a:off x="5815900" y="-1131800"/>
              <a:ext cx="20450" cy="10225"/>
            </a:xfrm>
            <a:custGeom>
              <a:rect b="b" l="l" r="r" t="t"/>
              <a:pathLst>
                <a:path extrusionOk="0" h="409" w="818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40"/>
            <p:cNvSpPr/>
            <p:nvPr/>
          </p:nvSpPr>
          <p:spPr>
            <a:xfrm>
              <a:off x="5815900" y="-1131800"/>
              <a:ext cx="20450" cy="10225"/>
            </a:xfrm>
            <a:custGeom>
              <a:rect b="b" l="l" r="r" t="t"/>
              <a:pathLst>
                <a:path extrusionOk="0" fill="none" h="409" w="818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40"/>
            <p:cNvSpPr/>
            <p:nvPr/>
          </p:nvSpPr>
          <p:spPr>
            <a:xfrm>
              <a:off x="5844400" y="-1122125"/>
              <a:ext cx="20425" cy="11825"/>
            </a:xfrm>
            <a:custGeom>
              <a:rect b="b" l="l" r="r" t="t"/>
              <a:pathLst>
                <a:path extrusionOk="0" h="473" w="817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40"/>
            <p:cNvSpPr/>
            <p:nvPr/>
          </p:nvSpPr>
          <p:spPr>
            <a:xfrm>
              <a:off x="5844400" y="-1122125"/>
              <a:ext cx="20425" cy="11825"/>
            </a:xfrm>
            <a:custGeom>
              <a:rect b="b" l="l" r="r" t="t"/>
              <a:pathLst>
                <a:path extrusionOk="0" fill="none" h="473" w="817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40"/>
            <p:cNvSpPr/>
            <p:nvPr/>
          </p:nvSpPr>
          <p:spPr>
            <a:xfrm>
              <a:off x="5872875" y="-1112475"/>
              <a:ext cx="20450" cy="12925"/>
            </a:xfrm>
            <a:custGeom>
              <a:rect b="b" l="l" r="r" t="t"/>
              <a:pathLst>
                <a:path extrusionOk="0" h="517" w="818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40"/>
            <p:cNvSpPr/>
            <p:nvPr/>
          </p:nvSpPr>
          <p:spPr>
            <a:xfrm>
              <a:off x="5872875" y="-1112475"/>
              <a:ext cx="20450" cy="12925"/>
            </a:xfrm>
            <a:custGeom>
              <a:rect b="b" l="l" r="r" t="t"/>
              <a:pathLst>
                <a:path extrusionOk="0" fill="none" h="517" w="818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40"/>
            <p:cNvSpPr/>
            <p:nvPr/>
          </p:nvSpPr>
          <p:spPr>
            <a:xfrm>
              <a:off x="5901350" y="-1102250"/>
              <a:ext cx="20450" cy="14000"/>
            </a:xfrm>
            <a:custGeom>
              <a:rect b="b" l="l" r="r" t="t"/>
              <a:pathLst>
                <a:path extrusionOk="0" h="560" w="818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40"/>
            <p:cNvSpPr/>
            <p:nvPr/>
          </p:nvSpPr>
          <p:spPr>
            <a:xfrm>
              <a:off x="5901350" y="-1102250"/>
              <a:ext cx="20450" cy="14000"/>
            </a:xfrm>
            <a:custGeom>
              <a:rect b="b" l="l" r="r" t="t"/>
              <a:pathLst>
                <a:path extrusionOk="0" fill="none" h="560" w="818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40"/>
            <p:cNvSpPr/>
            <p:nvPr/>
          </p:nvSpPr>
          <p:spPr>
            <a:xfrm>
              <a:off x="5929850" y="-1092575"/>
              <a:ext cx="20975" cy="15075"/>
            </a:xfrm>
            <a:custGeom>
              <a:rect b="b" l="l" r="r" t="t"/>
              <a:pathLst>
                <a:path extrusionOk="0" h="603" w="839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40"/>
            <p:cNvSpPr/>
            <p:nvPr/>
          </p:nvSpPr>
          <p:spPr>
            <a:xfrm>
              <a:off x="5929850" y="-1092575"/>
              <a:ext cx="20975" cy="15075"/>
            </a:xfrm>
            <a:custGeom>
              <a:rect b="b" l="l" r="r" t="t"/>
              <a:pathLst>
                <a:path extrusionOk="0" fill="none" h="603" w="839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40"/>
            <p:cNvSpPr/>
            <p:nvPr/>
          </p:nvSpPr>
          <p:spPr>
            <a:xfrm>
              <a:off x="5957775" y="-1082900"/>
              <a:ext cx="21525" cy="16150"/>
            </a:xfrm>
            <a:custGeom>
              <a:rect b="b" l="l" r="r" t="t"/>
              <a:pathLst>
                <a:path extrusionOk="0" h="646" w="861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40"/>
            <p:cNvSpPr/>
            <p:nvPr/>
          </p:nvSpPr>
          <p:spPr>
            <a:xfrm>
              <a:off x="5957775" y="-1082900"/>
              <a:ext cx="21525" cy="16150"/>
            </a:xfrm>
            <a:custGeom>
              <a:rect b="b" l="l" r="r" t="t"/>
              <a:pathLst>
                <a:path extrusionOk="0" fill="none" h="646" w="861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40"/>
            <p:cNvSpPr/>
            <p:nvPr/>
          </p:nvSpPr>
          <p:spPr>
            <a:xfrm>
              <a:off x="5986275" y="-1072700"/>
              <a:ext cx="21525" cy="17225"/>
            </a:xfrm>
            <a:custGeom>
              <a:rect b="b" l="l" r="r" t="t"/>
              <a:pathLst>
                <a:path extrusionOk="0" h="689" w="861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40"/>
            <p:cNvSpPr/>
            <p:nvPr/>
          </p:nvSpPr>
          <p:spPr>
            <a:xfrm>
              <a:off x="5986275" y="-1072700"/>
              <a:ext cx="21525" cy="17225"/>
            </a:xfrm>
            <a:custGeom>
              <a:rect b="b" l="l" r="r" t="t"/>
              <a:pathLst>
                <a:path extrusionOk="0" fill="none" h="689" w="861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40"/>
            <p:cNvSpPr/>
            <p:nvPr/>
          </p:nvSpPr>
          <p:spPr>
            <a:xfrm>
              <a:off x="6014750" y="-1063025"/>
              <a:ext cx="21525" cy="18300"/>
            </a:xfrm>
            <a:custGeom>
              <a:rect b="b" l="l" r="r" t="t"/>
              <a:pathLst>
                <a:path extrusionOk="0" h="732" w="861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40"/>
            <p:cNvSpPr/>
            <p:nvPr/>
          </p:nvSpPr>
          <p:spPr>
            <a:xfrm>
              <a:off x="6014750" y="-1063025"/>
              <a:ext cx="21525" cy="18300"/>
            </a:xfrm>
            <a:custGeom>
              <a:rect b="b" l="l" r="r" t="t"/>
              <a:pathLst>
                <a:path extrusionOk="0" fill="none" h="732" w="861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40"/>
            <p:cNvSpPr/>
            <p:nvPr/>
          </p:nvSpPr>
          <p:spPr>
            <a:xfrm>
              <a:off x="6043225" y="-1053350"/>
              <a:ext cx="21525" cy="19900"/>
            </a:xfrm>
            <a:custGeom>
              <a:rect b="b" l="l" r="r" t="t"/>
              <a:pathLst>
                <a:path extrusionOk="0" h="796" w="861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40"/>
            <p:cNvSpPr/>
            <p:nvPr/>
          </p:nvSpPr>
          <p:spPr>
            <a:xfrm>
              <a:off x="6043225" y="-1053350"/>
              <a:ext cx="21525" cy="19900"/>
            </a:xfrm>
            <a:custGeom>
              <a:rect b="b" l="l" r="r" t="t"/>
              <a:pathLst>
                <a:path extrusionOk="0" fill="none" h="796" w="861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40"/>
            <p:cNvSpPr/>
            <p:nvPr/>
          </p:nvSpPr>
          <p:spPr>
            <a:xfrm>
              <a:off x="6179200" y="-1006600"/>
              <a:ext cx="4850" cy="1650"/>
            </a:xfrm>
            <a:custGeom>
              <a:rect b="b" l="l" r="r" t="t"/>
              <a:pathLst>
                <a:path extrusionOk="0" h="66" w="194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40"/>
            <p:cNvSpPr/>
            <p:nvPr/>
          </p:nvSpPr>
          <p:spPr>
            <a:xfrm>
              <a:off x="6179200" y="-1006600"/>
              <a:ext cx="4850" cy="1650"/>
            </a:xfrm>
            <a:custGeom>
              <a:rect b="b" l="l" r="r" t="t"/>
              <a:pathLst>
                <a:path extrusionOk="0" fill="none" h="66" w="194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40"/>
            <p:cNvSpPr/>
            <p:nvPr/>
          </p:nvSpPr>
          <p:spPr>
            <a:xfrm>
              <a:off x="6198000" y="-1000150"/>
              <a:ext cx="16700" cy="6475"/>
            </a:xfrm>
            <a:custGeom>
              <a:rect b="b" l="l" r="r" t="t"/>
              <a:pathLst>
                <a:path extrusionOk="0" h="259" w="668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40"/>
            <p:cNvSpPr/>
            <p:nvPr/>
          </p:nvSpPr>
          <p:spPr>
            <a:xfrm>
              <a:off x="6198000" y="-1000150"/>
              <a:ext cx="16700" cy="6475"/>
            </a:xfrm>
            <a:custGeom>
              <a:rect b="b" l="l" r="r" t="t"/>
              <a:pathLst>
                <a:path extrusionOk="0" fill="none" h="259" w="668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40"/>
            <p:cNvSpPr/>
            <p:nvPr/>
          </p:nvSpPr>
          <p:spPr>
            <a:xfrm>
              <a:off x="6225950" y="-990475"/>
              <a:ext cx="18300" cy="7550"/>
            </a:xfrm>
            <a:custGeom>
              <a:rect b="b" l="l" r="r" t="t"/>
              <a:pathLst>
                <a:path extrusionOk="0" h="302" w="732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40"/>
            <p:cNvSpPr/>
            <p:nvPr/>
          </p:nvSpPr>
          <p:spPr>
            <a:xfrm>
              <a:off x="6225950" y="-990475"/>
              <a:ext cx="18300" cy="7550"/>
            </a:xfrm>
            <a:custGeom>
              <a:rect b="b" l="l" r="r" t="t"/>
              <a:pathLst>
                <a:path extrusionOk="0" fill="none" h="302" w="732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40"/>
            <p:cNvSpPr/>
            <p:nvPr/>
          </p:nvSpPr>
          <p:spPr>
            <a:xfrm>
              <a:off x="6253900" y="-980800"/>
              <a:ext cx="19900" cy="9175"/>
            </a:xfrm>
            <a:custGeom>
              <a:rect b="b" l="l" r="r" t="t"/>
              <a:pathLst>
                <a:path extrusionOk="0" h="367" w="796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40"/>
            <p:cNvSpPr/>
            <p:nvPr/>
          </p:nvSpPr>
          <p:spPr>
            <a:xfrm>
              <a:off x="6253900" y="-980800"/>
              <a:ext cx="19900" cy="9175"/>
            </a:xfrm>
            <a:custGeom>
              <a:rect b="b" l="l" r="r" t="t"/>
              <a:pathLst>
                <a:path extrusionOk="0" fill="none" h="367" w="796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40"/>
            <p:cNvSpPr/>
            <p:nvPr/>
          </p:nvSpPr>
          <p:spPr>
            <a:xfrm>
              <a:off x="6282375" y="-971125"/>
              <a:ext cx="20450" cy="10250"/>
            </a:xfrm>
            <a:custGeom>
              <a:rect b="b" l="l" r="r" t="t"/>
              <a:pathLst>
                <a:path extrusionOk="0" h="410" w="818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40"/>
            <p:cNvSpPr/>
            <p:nvPr/>
          </p:nvSpPr>
          <p:spPr>
            <a:xfrm>
              <a:off x="6282375" y="-971125"/>
              <a:ext cx="20450" cy="10250"/>
            </a:xfrm>
            <a:custGeom>
              <a:rect b="b" l="l" r="r" t="t"/>
              <a:pathLst>
                <a:path extrusionOk="0" fill="none" h="410" w="818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40"/>
            <p:cNvSpPr/>
            <p:nvPr/>
          </p:nvSpPr>
          <p:spPr>
            <a:xfrm>
              <a:off x="6310875" y="-960900"/>
              <a:ext cx="20450" cy="10750"/>
            </a:xfrm>
            <a:custGeom>
              <a:rect b="b" l="l" r="r" t="t"/>
              <a:pathLst>
                <a:path extrusionOk="0" h="430" w="818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40"/>
            <p:cNvSpPr/>
            <p:nvPr/>
          </p:nvSpPr>
          <p:spPr>
            <a:xfrm>
              <a:off x="6310875" y="-960900"/>
              <a:ext cx="20450" cy="10750"/>
            </a:xfrm>
            <a:custGeom>
              <a:rect b="b" l="l" r="r" t="t"/>
              <a:pathLst>
                <a:path extrusionOk="0" fill="none" h="430" w="818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40"/>
            <p:cNvSpPr/>
            <p:nvPr/>
          </p:nvSpPr>
          <p:spPr>
            <a:xfrm>
              <a:off x="6339350" y="-951250"/>
              <a:ext cx="20450" cy="12400"/>
            </a:xfrm>
            <a:custGeom>
              <a:rect b="b" l="l" r="r" t="t"/>
              <a:pathLst>
                <a:path extrusionOk="0" h="496" w="818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40"/>
            <p:cNvSpPr/>
            <p:nvPr/>
          </p:nvSpPr>
          <p:spPr>
            <a:xfrm>
              <a:off x="6339350" y="-951250"/>
              <a:ext cx="20450" cy="12400"/>
            </a:xfrm>
            <a:custGeom>
              <a:rect b="b" l="l" r="r" t="t"/>
              <a:pathLst>
                <a:path extrusionOk="0" fill="none" h="496" w="818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40"/>
            <p:cNvSpPr/>
            <p:nvPr/>
          </p:nvSpPr>
          <p:spPr>
            <a:xfrm>
              <a:off x="6367825" y="-941575"/>
              <a:ext cx="21000" cy="13475"/>
            </a:xfrm>
            <a:custGeom>
              <a:rect b="b" l="l" r="r" t="t"/>
              <a:pathLst>
                <a:path extrusionOk="0" h="539" w="84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40"/>
            <p:cNvSpPr/>
            <p:nvPr/>
          </p:nvSpPr>
          <p:spPr>
            <a:xfrm>
              <a:off x="6367825" y="-941575"/>
              <a:ext cx="21000" cy="13475"/>
            </a:xfrm>
            <a:custGeom>
              <a:rect b="b" l="l" r="r" t="t"/>
              <a:pathLst>
                <a:path extrusionOk="0" fill="none" h="539" w="84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40"/>
            <p:cNvSpPr/>
            <p:nvPr/>
          </p:nvSpPr>
          <p:spPr>
            <a:xfrm>
              <a:off x="6396325" y="-931350"/>
              <a:ext cx="20975" cy="14525"/>
            </a:xfrm>
            <a:custGeom>
              <a:rect b="b" l="l" r="r" t="t"/>
              <a:pathLst>
                <a:path extrusionOk="0" h="581" w="839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40"/>
            <p:cNvSpPr/>
            <p:nvPr/>
          </p:nvSpPr>
          <p:spPr>
            <a:xfrm>
              <a:off x="6396325" y="-931350"/>
              <a:ext cx="20975" cy="14525"/>
            </a:xfrm>
            <a:custGeom>
              <a:rect b="b" l="l" r="r" t="t"/>
              <a:pathLst>
                <a:path extrusionOk="0" fill="none" h="581" w="839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40"/>
            <p:cNvSpPr/>
            <p:nvPr/>
          </p:nvSpPr>
          <p:spPr>
            <a:xfrm>
              <a:off x="6424800" y="-921675"/>
              <a:ext cx="20975" cy="15600"/>
            </a:xfrm>
            <a:custGeom>
              <a:rect b="b" l="l" r="r" t="t"/>
              <a:pathLst>
                <a:path extrusionOk="0" h="624" w="839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40"/>
            <p:cNvSpPr/>
            <p:nvPr/>
          </p:nvSpPr>
          <p:spPr>
            <a:xfrm>
              <a:off x="6424800" y="-921675"/>
              <a:ext cx="20975" cy="15600"/>
            </a:xfrm>
            <a:custGeom>
              <a:rect b="b" l="l" r="r" t="t"/>
              <a:pathLst>
                <a:path extrusionOk="0" fill="none" h="624" w="839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40"/>
            <p:cNvSpPr/>
            <p:nvPr/>
          </p:nvSpPr>
          <p:spPr>
            <a:xfrm>
              <a:off x="6453275" y="-912000"/>
              <a:ext cx="21000" cy="17225"/>
            </a:xfrm>
            <a:custGeom>
              <a:rect b="b" l="l" r="r" t="t"/>
              <a:pathLst>
                <a:path extrusionOk="0" h="689" w="84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40"/>
            <p:cNvSpPr/>
            <p:nvPr/>
          </p:nvSpPr>
          <p:spPr>
            <a:xfrm>
              <a:off x="6453275" y="-912000"/>
              <a:ext cx="21000" cy="17225"/>
            </a:xfrm>
            <a:custGeom>
              <a:rect b="b" l="l" r="r" t="t"/>
              <a:pathLst>
                <a:path extrusionOk="0" fill="none" h="689" w="84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40"/>
            <p:cNvSpPr/>
            <p:nvPr/>
          </p:nvSpPr>
          <p:spPr>
            <a:xfrm>
              <a:off x="6481775" y="-901800"/>
              <a:ext cx="21525" cy="17775"/>
            </a:xfrm>
            <a:custGeom>
              <a:rect b="b" l="l" r="r" t="t"/>
              <a:pathLst>
                <a:path extrusionOk="0" h="711" w="861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40"/>
            <p:cNvSpPr/>
            <p:nvPr/>
          </p:nvSpPr>
          <p:spPr>
            <a:xfrm>
              <a:off x="6481775" y="-901800"/>
              <a:ext cx="21525" cy="17775"/>
            </a:xfrm>
            <a:custGeom>
              <a:rect b="b" l="l" r="r" t="t"/>
              <a:pathLst>
                <a:path extrusionOk="0" fill="none" h="711" w="861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40"/>
            <p:cNvSpPr/>
            <p:nvPr/>
          </p:nvSpPr>
          <p:spPr>
            <a:xfrm>
              <a:off x="7678600" y="-569675"/>
              <a:ext cx="610525" cy="98375"/>
            </a:xfrm>
            <a:custGeom>
              <a:rect b="b" l="l" r="r" t="t"/>
              <a:pathLst>
                <a:path extrusionOk="0" h="3935" w="24421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40"/>
            <p:cNvSpPr/>
            <p:nvPr/>
          </p:nvSpPr>
          <p:spPr>
            <a:xfrm>
              <a:off x="7675375" y="-499275"/>
              <a:ext cx="25" cy="575"/>
            </a:xfrm>
            <a:custGeom>
              <a:rect b="b" l="l" r="r" t="t"/>
              <a:pathLst>
                <a:path extrusionOk="0" fill="none" h="23" w="1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40"/>
            <p:cNvSpPr/>
            <p:nvPr/>
          </p:nvSpPr>
          <p:spPr>
            <a:xfrm>
              <a:off x="767430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40"/>
            <p:cNvSpPr/>
            <p:nvPr/>
          </p:nvSpPr>
          <p:spPr>
            <a:xfrm>
              <a:off x="767375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40"/>
            <p:cNvSpPr/>
            <p:nvPr/>
          </p:nvSpPr>
          <p:spPr>
            <a:xfrm>
              <a:off x="7673225" y="-499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40"/>
            <p:cNvSpPr/>
            <p:nvPr/>
          </p:nvSpPr>
          <p:spPr>
            <a:xfrm>
              <a:off x="767215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40"/>
            <p:cNvSpPr/>
            <p:nvPr/>
          </p:nvSpPr>
          <p:spPr>
            <a:xfrm>
              <a:off x="767160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40"/>
            <p:cNvSpPr/>
            <p:nvPr/>
          </p:nvSpPr>
          <p:spPr>
            <a:xfrm>
              <a:off x="7671075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40"/>
            <p:cNvSpPr/>
            <p:nvPr/>
          </p:nvSpPr>
          <p:spPr>
            <a:xfrm>
              <a:off x="767000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40"/>
            <p:cNvSpPr/>
            <p:nvPr/>
          </p:nvSpPr>
          <p:spPr>
            <a:xfrm>
              <a:off x="766945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40"/>
            <p:cNvSpPr/>
            <p:nvPr/>
          </p:nvSpPr>
          <p:spPr>
            <a:xfrm>
              <a:off x="7668925" y="-499800"/>
              <a:ext cx="550" cy="550"/>
            </a:xfrm>
            <a:custGeom>
              <a:rect b="b" l="l" r="r" t="t"/>
              <a:pathLst>
                <a:path extrusionOk="0" fill="none" h="22" w="22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40"/>
            <p:cNvSpPr/>
            <p:nvPr/>
          </p:nvSpPr>
          <p:spPr>
            <a:xfrm>
              <a:off x="7667850" y="-499800"/>
              <a:ext cx="1100" cy="25"/>
            </a:xfrm>
            <a:custGeom>
              <a:rect b="b" l="l" r="r" t="t"/>
              <a:pathLst>
                <a:path extrusionOk="0" fill="none" h="1" w="44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40"/>
            <p:cNvSpPr/>
            <p:nvPr/>
          </p:nvSpPr>
          <p:spPr>
            <a:xfrm>
              <a:off x="7678600" y="-569675"/>
              <a:ext cx="610525" cy="98375"/>
            </a:xfrm>
            <a:custGeom>
              <a:rect b="b" l="l" r="r" t="t"/>
              <a:pathLst>
                <a:path extrusionOk="0" fill="none" h="3935" w="24421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40"/>
            <p:cNvSpPr/>
            <p:nvPr/>
          </p:nvSpPr>
          <p:spPr>
            <a:xfrm>
              <a:off x="6510250" y="-892125"/>
              <a:ext cx="21525" cy="18825"/>
            </a:xfrm>
            <a:custGeom>
              <a:rect b="b" l="l" r="r" t="t"/>
              <a:pathLst>
                <a:path extrusionOk="0" h="753" w="861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40"/>
            <p:cNvSpPr/>
            <p:nvPr/>
          </p:nvSpPr>
          <p:spPr>
            <a:xfrm>
              <a:off x="6510250" y="-892125"/>
              <a:ext cx="21525" cy="18825"/>
            </a:xfrm>
            <a:custGeom>
              <a:rect b="b" l="l" r="r" t="t"/>
              <a:pathLst>
                <a:path extrusionOk="0" fill="none" h="753" w="861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40"/>
            <p:cNvSpPr/>
            <p:nvPr/>
          </p:nvSpPr>
          <p:spPr>
            <a:xfrm>
              <a:off x="6654825" y="-842150"/>
              <a:ext cx="21500" cy="17225"/>
            </a:xfrm>
            <a:custGeom>
              <a:rect b="b" l="l" r="r" t="t"/>
              <a:pathLst>
                <a:path extrusionOk="0" h="689" w="86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40"/>
            <p:cNvSpPr/>
            <p:nvPr/>
          </p:nvSpPr>
          <p:spPr>
            <a:xfrm>
              <a:off x="6654825" y="-842150"/>
              <a:ext cx="21500" cy="17225"/>
            </a:xfrm>
            <a:custGeom>
              <a:rect b="b" l="l" r="r" t="t"/>
              <a:pathLst>
                <a:path extrusionOk="0" fill="none" h="689" w="86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40"/>
            <p:cNvSpPr/>
            <p:nvPr/>
          </p:nvSpPr>
          <p:spPr>
            <a:xfrm>
              <a:off x="6683300" y="-832475"/>
              <a:ext cx="21525" cy="18850"/>
            </a:xfrm>
            <a:custGeom>
              <a:rect b="b" l="l" r="r" t="t"/>
              <a:pathLst>
                <a:path extrusionOk="0" h="754" w="861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40"/>
            <p:cNvSpPr/>
            <p:nvPr/>
          </p:nvSpPr>
          <p:spPr>
            <a:xfrm>
              <a:off x="6683300" y="-832475"/>
              <a:ext cx="21525" cy="18850"/>
            </a:xfrm>
            <a:custGeom>
              <a:rect b="b" l="l" r="r" t="t"/>
              <a:pathLst>
                <a:path extrusionOk="0" fill="none" h="754" w="861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40"/>
            <p:cNvSpPr/>
            <p:nvPr/>
          </p:nvSpPr>
          <p:spPr>
            <a:xfrm>
              <a:off x="6711775" y="-822800"/>
              <a:ext cx="21525" cy="19925"/>
            </a:xfrm>
            <a:custGeom>
              <a:rect b="b" l="l" r="r" t="t"/>
              <a:pathLst>
                <a:path extrusionOk="0" h="797" w="861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40"/>
            <p:cNvSpPr/>
            <p:nvPr/>
          </p:nvSpPr>
          <p:spPr>
            <a:xfrm>
              <a:off x="6711775" y="-822800"/>
              <a:ext cx="21525" cy="19925"/>
            </a:xfrm>
            <a:custGeom>
              <a:rect b="b" l="l" r="r" t="t"/>
              <a:pathLst>
                <a:path extrusionOk="0" fill="none" h="797" w="861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40"/>
            <p:cNvSpPr/>
            <p:nvPr/>
          </p:nvSpPr>
          <p:spPr>
            <a:xfrm>
              <a:off x="6740275" y="-813125"/>
              <a:ext cx="21500" cy="20975"/>
            </a:xfrm>
            <a:custGeom>
              <a:rect b="b" l="l" r="r" t="t"/>
              <a:pathLst>
                <a:path extrusionOk="0" h="839" w="86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40"/>
            <p:cNvSpPr/>
            <p:nvPr/>
          </p:nvSpPr>
          <p:spPr>
            <a:xfrm>
              <a:off x="6740275" y="-813125"/>
              <a:ext cx="21500" cy="20975"/>
            </a:xfrm>
            <a:custGeom>
              <a:rect b="b" l="l" r="r" t="t"/>
              <a:pathLst>
                <a:path extrusionOk="0" fill="none" h="839" w="86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40"/>
            <p:cNvSpPr/>
            <p:nvPr/>
          </p:nvSpPr>
          <p:spPr>
            <a:xfrm>
              <a:off x="6768200" y="-802900"/>
              <a:ext cx="22600" cy="22050"/>
            </a:xfrm>
            <a:custGeom>
              <a:rect b="b" l="l" r="r" t="t"/>
              <a:pathLst>
                <a:path extrusionOk="0" h="882" w="904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40"/>
            <p:cNvSpPr/>
            <p:nvPr/>
          </p:nvSpPr>
          <p:spPr>
            <a:xfrm>
              <a:off x="6768200" y="-802900"/>
              <a:ext cx="22600" cy="22050"/>
            </a:xfrm>
            <a:custGeom>
              <a:rect b="b" l="l" r="r" t="t"/>
              <a:pathLst>
                <a:path extrusionOk="0" fill="none" h="882" w="904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40"/>
            <p:cNvSpPr/>
            <p:nvPr/>
          </p:nvSpPr>
          <p:spPr>
            <a:xfrm>
              <a:off x="6796700" y="-793225"/>
              <a:ext cx="22600" cy="23125"/>
            </a:xfrm>
            <a:custGeom>
              <a:rect b="b" l="l" r="r" t="t"/>
              <a:pathLst>
                <a:path extrusionOk="0" h="925" w="904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40"/>
            <p:cNvSpPr/>
            <p:nvPr/>
          </p:nvSpPr>
          <p:spPr>
            <a:xfrm>
              <a:off x="6796700" y="-793225"/>
              <a:ext cx="22600" cy="23125"/>
            </a:xfrm>
            <a:custGeom>
              <a:rect b="b" l="l" r="r" t="t"/>
              <a:pathLst>
                <a:path extrusionOk="0" fill="none" h="925" w="904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40"/>
            <p:cNvSpPr/>
            <p:nvPr/>
          </p:nvSpPr>
          <p:spPr>
            <a:xfrm>
              <a:off x="6825175" y="-783575"/>
              <a:ext cx="22600" cy="24750"/>
            </a:xfrm>
            <a:custGeom>
              <a:rect b="b" l="l" r="r" t="t"/>
              <a:pathLst>
                <a:path extrusionOk="0" h="990" w="904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40"/>
            <p:cNvSpPr/>
            <p:nvPr/>
          </p:nvSpPr>
          <p:spPr>
            <a:xfrm>
              <a:off x="6825175" y="-783575"/>
              <a:ext cx="22600" cy="24750"/>
            </a:xfrm>
            <a:custGeom>
              <a:rect b="b" l="l" r="r" t="t"/>
              <a:pathLst>
                <a:path extrusionOk="0" fill="none" h="990" w="904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40"/>
            <p:cNvSpPr/>
            <p:nvPr/>
          </p:nvSpPr>
          <p:spPr>
            <a:xfrm>
              <a:off x="6853650" y="-773350"/>
              <a:ext cx="22600" cy="25275"/>
            </a:xfrm>
            <a:custGeom>
              <a:rect b="b" l="l" r="r" t="t"/>
              <a:pathLst>
                <a:path extrusionOk="0" h="1011" w="904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40"/>
            <p:cNvSpPr/>
            <p:nvPr/>
          </p:nvSpPr>
          <p:spPr>
            <a:xfrm>
              <a:off x="6853650" y="-773350"/>
              <a:ext cx="22600" cy="25275"/>
            </a:xfrm>
            <a:custGeom>
              <a:rect b="b" l="l" r="r" t="t"/>
              <a:pathLst>
                <a:path extrusionOk="0" fill="none" h="1011" w="904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40"/>
            <p:cNvSpPr/>
            <p:nvPr/>
          </p:nvSpPr>
          <p:spPr>
            <a:xfrm>
              <a:off x="6882150" y="-763150"/>
              <a:ext cx="22600" cy="26375"/>
            </a:xfrm>
            <a:custGeom>
              <a:rect b="b" l="l" r="r" t="t"/>
              <a:pathLst>
                <a:path extrusionOk="0" h="1055" w="904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40"/>
            <p:cNvSpPr/>
            <p:nvPr/>
          </p:nvSpPr>
          <p:spPr>
            <a:xfrm>
              <a:off x="6882150" y="-763150"/>
              <a:ext cx="22600" cy="26375"/>
            </a:xfrm>
            <a:custGeom>
              <a:rect b="b" l="l" r="r" t="t"/>
              <a:pathLst>
                <a:path extrusionOk="0" fill="none" h="1055" w="904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40"/>
            <p:cNvSpPr/>
            <p:nvPr/>
          </p:nvSpPr>
          <p:spPr>
            <a:xfrm>
              <a:off x="6910625" y="-7529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40"/>
            <p:cNvSpPr/>
            <p:nvPr/>
          </p:nvSpPr>
          <p:spPr>
            <a:xfrm>
              <a:off x="6910625" y="-7529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40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40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40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40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40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40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40"/>
            <p:cNvSpPr/>
            <p:nvPr/>
          </p:nvSpPr>
          <p:spPr>
            <a:xfrm>
              <a:off x="6603225" y="-860425"/>
              <a:ext cx="2175" cy="575"/>
            </a:xfrm>
            <a:custGeom>
              <a:rect b="b" l="l" r="r" t="t"/>
              <a:pathLst>
                <a:path extrusionOk="0" h="23" w="87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40"/>
            <p:cNvSpPr/>
            <p:nvPr/>
          </p:nvSpPr>
          <p:spPr>
            <a:xfrm>
              <a:off x="6603225" y="-860425"/>
              <a:ext cx="2175" cy="575"/>
            </a:xfrm>
            <a:custGeom>
              <a:rect b="b" l="l" r="r" t="t"/>
              <a:pathLst>
                <a:path extrusionOk="0" fill="none" h="23" w="87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40"/>
            <p:cNvSpPr/>
            <p:nvPr/>
          </p:nvSpPr>
          <p:spPr>
            <a:xfrm>
              <a:off x="7394850" y="-613200"/>
              <a:ext cx="445000" cy="118250"/>
            </a:xfrm>
            <a:custGeom>
              <a:rect b="b" l="l" r="r" t="t"/>
              <a:pathLst>
                <a:path extrusionOk="0" h="4730" w="1780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40"/>
            <p:cNvSpPr/>
            <p:nvPr/>
          </p:nvSpPr>
          <p:spPr>
            <a:xfrm>
              <a:off x="7394850" y="-613200"/>
              <a:ext cx="445000" cy="118250"/>
            </a:xfrm>
            <a:custGeom>
              <a:rect b="b" l="l" r="r" t="t"/>
              <a:pathLst>
                <a:path extrusionOk="0" fill="none" h="4730" w="1780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40"/>
            <p:cNvSpPr/>
            <p:nvPr/>
          </p:nvSpPr>
          <p:spPr>
            <a:xfrm>
              <a:off x="6045925" y="-987250"/>
              <a:ext cx="735750" cy="815300"/>
            </a:xfrm>
            <a:custGeom>
              <a:rect b="b" l="l" r="r" t="t"/>
              <a:pathLst>
                <a:path extrusionOk="0" h="32612" w="2943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40"/>
            <p:cNvSpPr/>
            <p:nvPr/>
          </p:nvSpPr>
          <p:spPr>
            <a:xfrm>
              <a:off x="7752225" y="-585800"/>
              <a:ext cx="394475" cy="311725"/>
            </a:xfrm>
            <a:custGeom>
              <a:rect b="b" l="l" r="r" t="t"/>
              <a:pathLst>
                <a:path extrusionOk="0" h="12469" w="15779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40"/>
            <p:cNvSpPr/>
            <p:nvPr/>
          </p:nvSpPr>
          <p:spPr>
            <a:xfrm>
              <a:off x="6164700" y="-980800"/>
              <a:ext cx="616975" cy="778200"/>
            </a:xfrm>
            <a:custGeom>
              <a:rect b="b" l="l" r="r" t="t"/>
              <a:pathLst>
                <a:path extrusionOk="0" h="31128" w="24679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40"/>
            <p:cNvSpPr/>
            <p:nvPr/>
          </p:nvSpPr>
          <p:spPr>
            <a:xfrm>
              <a:off x="6672000" y="-1371600"/>
              <a:ext cx="1656900" cy="461650"/>
            </a:xfrm>
            <a:custGeom>
              <a:rect b="b" l="l" r="r" t="t"/>
              <a:pathLst>
                <a:path extrusionOk="0" h="18466" w="66276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40"/>
            <p:cNvSpPr/>
            <p:nvPr/>
          </p:nvSpPr>
          <p:spPr>
            <a:xfrm>
              <a:off x="7603350" y="-837300"/>
              <a:ext cx="138675" cy="104275"/>
            </a:xfrm>
            <a:custGeom>
              <a:rect b="b" l="l" r="r" t="t"/>
              <a:pathLst>
                <a:path extrusionOk="0" h="4171" w="5547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40"/>
            <p:cNvSpPr/>
            <p:nvPr/>
          </p:nvSpPr>
          <p:spPr>
            <a:xfrm>
              <a:off x="7603350" y="-837300"/>
              <a:ext cx="138675" cy="104275"/>
            </a:xfrm>
            <a:custGeom>
              <a:rect b="b" l="l" r="r" t="t"/>
              <a:pathLst>
                <a:path extrusionOk="0" fill="none" h="4171" w="5547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40"/>
            <p:cNvSpPr/>
            <p:nvPr/>
          </p:nvSpPr>
          <p:spPr>
            <a:xfrm>
              <a:off x="7617325" y="-819575"/>
              <a:ext cx="147825" cy="62375"/>
            </a:xfrm>
            <a:custGeom>
              <a:rect b="b" l="l" r="r" t="t"/>
              <a:pathLst>
                <a:path extrusionOk="0" h="2495" w="5913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40"/>
            <p:cNvSpPr/>
            <p:nvPr/>
          </p:nvSpPr>
          <p:spPr>
            <a:xfrm>
              <a:off x="8113375" y="-611600"/>
              <a:ext cx="47300" cy="22600"/>
            </a:xfrm>
            <a:custGeom>
              <a:rect b="b" l="l" r="r" t="t"/>
              <a:pathLst>
                <a:path extrusionOk="0" h="904" w="18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40"/>
            <p:cNvSpPr/>
            <p:nvPr/>
          </p:nvSpPr>
          <p:spPr>
            <a:xfrm>
              <a:off x="8113375" y="-611600"/>
              <a:ext cx="47300" cy="22600"/>
            </a:xfrm>
            <a:custGeom>
              <a:rect b="b" l="l" r="r" t="t"/>
              <a:pathLst>
                <a:path extrusionOk="0" fill="none" h="904" w="18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40"/>
            <p:cNvSpPr/>
            <p:nvPr/>
          </p:nvSpPr>
          <p:spPr>
            <a:xfrm>
              <a:off x="7932250" y="-657275"/>
              <a:ext cx="228425" cy="68275"/>
            </a:xfrm>
            <a:custGeom>
              <a:rect b="b" l="l" r="r" t="t"/>
              <a:pathLst>
                <a:path extrusionOk="0" h="2731" w="9137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40"/>
            <p:cNvSpPr/>
            <p:nvPr/>
          </p:nvSpPr>
          <p:spPr>
            <a:xfrm>
              <a:off x="7932250" y="-657275"/>
              <a:ext cx="228425" cy="68275"/>
            </a:xfrm>
            <a:custGeom>
              <a:rect b="b" l="l" r="r" t="t"/>
              <a:pathLst>
                <a:path extrusionOk="0" fill="none" h="2731" w="9137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40"/>
            <p:cNvSpPr/>
            <p:nvPr/>
          </p:nvSpPr>
          <p:spPr>
            <a:xfrm>
              <a:off x="7973625" y="-669625"/>
              <a:ext cx="139775" cy="63425"/>
            </a:xfrm>
            <a:custGeom>
              <a:rect b="b" l="l" r="r" t="t"/>
              <a:pathLst>
                <a:path extrusionOk="0" h="2537" w="5591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40"/>
            <p:cNvSpPr/>
            <p:nvPr/>
          </p:nvSpPr>
          <p:spPr>
            <a:xfrm>
              <a:off x="7703325" y="-771750"/>
              <a:ext cx="289150" cy="141925"/>
            </a:xfrm>
            <a:custGeom>
              <a:rect b="b" l="l" r="r" t="t"/>
              <a:pathLst>
                <a:path extrusionOk="0" h="5677" w="11566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40"/>
            <p:cNvSpPr/>
            <p:nvPr/>
          </p:nvSpPr>
          <p:spPr>
            <a:xfrm>
              <a:off x="7703325" y="-771750"/>
              <a:ext cx="289150" cy="141925"/>
            </a:xfrm>
            <a:custGeom>
              <a:rect b="b" l="l" r="r" t="t"/>
              <a:pathLst>
                <a:path extrusionOk="0" fill="none" h="5677" w="11566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9" name="Google Shape;4789;p40"/>
          <p:cNvGrpSpPr/>
          <p:nvPr/>
        </p:nvGrpSpPr>
        <p:grpSpPr>
          <a:xfrm flipH="1">
            <a:off x="199698" y="3938113"/>
            <a:ext cx="811246" cy="1205364"/>
            <a:chOff x="8044750" y="-1789024"/>
            <a:chExt cx="811246" cy="1205364"/>
          </a:xfrm>
        </p:grpSpPr>
        <p:sp>
          <p:nvSpPr>
            <p:cNvPr id="4790" name="Google Shape;4790;p40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40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40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40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40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40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40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40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40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40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40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40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40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40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40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40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40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40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40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40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0" name="Google Shape;4810;p40"/>
          <p:cNvGrpSpPr/>
          <p:nvPr/>
        </p:nvGrpSpPr>
        <p:grpSpPr>
          <a:xfrm flipH="1">
            <a:off x="7109273" y="3938113"/>
            <a:ext cx="811246" cy="1205364"/>
            <a:chOff x="8044750" y="-1789024"/>
            <a:chExt cx="811246" cy="1205364"/>
          </a:xfrm>
        </p:grpSpPr>
        <p:sp>
          <p:nvSpPr>
            <p:cNvPr id="4811" name="Google Shape;4811;p40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40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40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40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40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40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40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40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40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40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40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40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40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40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40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40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40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40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40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40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1" name="Google Shape;4831;p40"/>
          <p:cNvGrpSpPr/>
          <p:nvPr/>
        </p:nvGrpSpPr>
        <p:grpSpPr>
          <a:xfrm flipH="1">
            <a:off x="8025148" y="3938113"/>
            <a:ext cx="811246" cy="1205364"/>
            <a:chOff x="8044750" y="-1789024"/>
            <a:chExt cx="811246" cy="1205364"/>
          </a:xfrm>
        </p:grpSpPr>
        <p:sp>
          <p:nvSpPr>
            <p:cNvPr id="4832" name="Google Shape;4832;p40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40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40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40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40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40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40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40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40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40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40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40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40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40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40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40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40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40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40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40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5" name="Shape 4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6" name="Google Shape;4856;p41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sp>
        <p:nvSpPr>
          <p:cNvPr id="4857" name="Google Shape;4857;p41"/>
          <p:cNvSpPr txBox="1"/>
          <p:nvPr>
            <p:ph idx="4294967295" type="title"/>
          </p:nvPr>
        </p:nvSpPr>
        <p:spPr>
          <a:xfrm flipH="1">
            <a:off x="3264006" y="3486481"/>
            <a:ext cx="49758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Convert to one Hot in Naive bayes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858" name="Google Shape;4858;p41"/>
          <p:cNvSpPr txBox="1"/>
          <p:nvPr>
            <p:ph idx="4294967295" type="title"/>
          </p:nvPr>
        </p:nvSpPr>
        <p:spPr>
          <a:xfrm flipH="1">
            <a:off x="3264006" y="2022732"/>
            <a:ext cx="49758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Encode nominal features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859" name="Google Shape;4859;p41"/>
          <p:cNvSpPr txBox="1"/>
          <p:nvPr>
            <p:ph idx="4294967295" type="title"/>
          </p:nvPr>
        </p:nvSpPr>
        <p:spPr>
          <a:xfrm flipH="1">
            <a:off x="3259506" y="2754611"/>
            <a:ext cx="49803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Normalize the numerical features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860" name="Google Shape;4860;p41"/>
          <p:cNvSpPr txBox="1"/>
          <p:nvPr>
            <p:ph idx="4294967295" type="title"/>
          </p:nvPr>
        </p:nvSpPr>
        <p:spPr>
          <a:xfrm flipH="1">
            <a:off x="3259506" y="1358175"/>
            <a:ext cx="4980300" cy="36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Drop Nulls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4861" name="Google Shape;4861;p41"/>
          <p:cNvSpPr/>
          <p:nvPr/>
        </p:nvSpPr>
        <p:spPr>
          <a:xfrm>
            <a:off x="2527019" y="1186238"/>
            <a:ext cx="576000" cy="576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2" name="Google Shape;4862;p41"/>
          <p:cNvSpPr/>
          <p:nvPr/>
        </p:nvSpPr>
        <p:spPr>
          <a:xfrm>
            <a:off x="2527019" y="1917690"/>
            <a:ext cx="576000" cy="576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3" name="Google Shape;4863;p41"/>
          <p:cNvSpPr/>
          <p:nvPr/>
        </p:nvSpPr>
        <p:spPr>
          <a:xfrm>
            <a:off x="2527019" y="2649467"/>
            <a:ext cx="576000" cy="576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4" name="Google Shape;4864;p41"/>
          <p:cNvSpPr/>
          <p:nvPr/>
        </p:nvSpPr>
        <p:spPr>
          <a:xfrm>
            <a:off x="2527019" y="3381259"/>
            <a:ext cx="576000" cy="576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5" name="Google Shape;4865;p41"/>
          <p:cNvSpPr/>
          <p:nvPr/>
        </p:nvSpPr>
        <p:spPr>
          <a:xfrm>
            <a:off x="719994" y="2114538"/>
            <a:ext cx="914400" cy="914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66" name="Google Shape;4866;p41"/>
          <p:cNvCxnSpPr>
            <a:stCxn id="4861" idx="1"/>
            <a:endCxn id="4865" idx="3"/>
          </p:cNvCxnSpPr>
          <p:nvPr/>
        </p:nvCxnSpPr>
        <p:spPr>
          <a:xfrm flipH="1">
            <a:off x="1634519" y="1474238"/>
            <a:ext cx="892500" cy="10974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7" name="Google Shape;4867;p41"/>
          <p:cNvCxnSpPr>
            <a:stCxn id="4862" idx="1"/>
            <a:endCxn id="4865" idx="3"/>
          </p:cNvCxnSpPr>
          <p:nvPr/>
        </p:nvCxnSpPr>
        <p:spPr>
          <a:xfrm flipH="1">
            <a:off x="1634519" y="2205690"/>
            <a:ext cx="892500" cy="3660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8" name="Google Shape;4868;p41"/>
          <p:cNvCxnSpPr>
            <a:stCxn id="4863" idx="1"/>
            <a:endCxn id="4865" idx="3"/>
          </p:cNvCxnSpPr>
          <p:nvPr/>
        </p:nvCxnSpPr>
        <p:spPr>
          <a:xfrm rot="10800000">
            <a:off x="1634519" y="2571767"/>
            <a:ext cx="892500" cy="3657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9" name="Google Shape;4869;p41"/>
          <p:cNvCxnSpPr>
            <a:stCxn id="4864" idx="1"/>
            <a:endCxn id="4865" idx="3"/>
          </p:cNvCxnSpPr>
          <p:nvPr/>
        </p:nvCxnSpPr>
        <p:spPr>
          <a:xfrm rot="10800000">
            <a:off x="1634519" y="2571859"/>
            <a:ext cx="892500" cy="10974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3" name="Shape 4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" name="Google Shape;4874;p42"/>
          <p:cNvSpPr/>
          <p:nvPr/>
        </p:nvSpPr>
        <p:spPr>
          <a:xfrm>
            <a:off x="3991350" y="2670181"/>
            <a:ext cx="1161300" cy="1161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5" name="Google Shape;4875;p42"/>
          <p:cNvSpPr txBox="1"/>
          <p:nvPr>
            <p:ph type="title"/>
          </p:nvPr>
        </p:nvSpPr>
        <p:spPr>
          <a:xfrm>
            <a:off x="2341800" y="710219"/>
            <a:ext cx="44604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</a:t>
            </a:r>
            <a:endParaRPr/>
          </a:p>
        </p:txBody>
      </p:sp>
      <p:sp>
        <p:nvSpPr>
          <p:cNvPr id="4876" name="Google Shape;4876;p42"/>
          <p:cNvSpPr txBox="1"/>
          <p:nvPr>
            <p:ph idx="2" type="title"/>
          </p:nvPr>
        </p:nvSpPr>
        <p:spPr>
          <a:xfrm>
            <a:off x="4114800" y="2905381"/>
            <a:ext cx="914400" cy="6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877" name="Google Shape;4877;p42"/>
          <p:cNvSpPr txBox="1"/>
          <p:nvPr>
            <p:ph idx="1" type="subTitle"/>
          </p:nvPr>
        </p:nvSpPr>
        <p:spPr>
          <a:xfrm>
            <a:off x="2343300" y="2152094"/>
            <a:ext cx="4457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start by visualizing the data</a:t>
            </a:r>
            <a:endParaRPr/>
          </a:p>
        </p:txBody>
      </p:sp>
      <p:grpSp>
        <p:nvGrpSpPr>
          <p:cNvPr id="4878" name="Google Shape;4878;p42"/>
          <p:cNvGrpSpPr/>
          <p:nvPr/>
        </p:nvGrpSpPr>
        <p:grpSpPr>
          <a:xfrm>
            <a:off x="1294055" y="3197438"/>
            <a:ext cx="665236" cy="1946062"/>
            <a:chOff x="8991157" y="-2384450"/>
            <a:chExt cx="665236" cy="1946062"/>
          </a:xfrm>
        </p:grpSpPr>
        <p:sp>
          <p:nvSpPr>
            <p:cNvPr id="4879" name="Google Shape;4879;p42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h="45317" w="17633">
                  <a:moveTo>
                    <a:pt x="0" y="0"/>
                  </a:move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42"/>
            <p:cNvSpPr/>
            <p:nvPr/>
          </p:nvSpPr>
          <p:spPr>
            <a:xfrm>
              <a:off x="8991157" y="-2114777"/>
              <a:ext cx="652289" cy="1676389"/>
            </a:xfrm>
            <a:custGeom>
              <a:rect b="b" l="l" r="r" t="t"/>
              <a:pathLst>
                <a:path extrusionOk="0" fill="none" h="45317" w="17633">
                  <a:moveTo>
                    <a:pt x="17633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17633" y="45316"/>
                  </a:lnTo>
                  <a:lnTo>
                    <a:pt x="176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42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h="45317" w="4472">
                  <a:moveTo>
                    <a:pt x="0" y="0"/>
                  </a:move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42"/>
            <p:cNvSpPr/>
            <p:nvPr/>
          </p:nvSpPr>
          <p:spPr>
            <a:xfrm>
              <a:off x="8991157" y="-2114777"/>
              <a:ext cx="165430" cy="1676389"/>
            </a:xfrm>
            <a:custGeom>
              <a:rect b="b" l="l" r="r" t="t"/>
              <a:pathLst>
                <a:path extrusionOk="0" fill="none" h="45317" w="4472">
                  <a:moveTo>
                    <a:pt x="4471" y="0"/>
                  </a:moveTo>
                  <a:lnTo>
                    <a:pt x="0" y="0"/>
                  </a:lnTo>
                  <a:lnTo>
                    <a:pt x="0" y="45316"/>
                  </a:lnTo>
                  <a:lnTo>
                    <a:pt x="4471" y="45316"/>
                  </a:lnTo>
                  <a:lnTo>
                    <a:pt x="44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42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h="45317" w="4492">
                  <a:moveTo>
                    <a:pt x="1" y="0"/>
                  </a:move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42"/>
            <p:cNvSpPr/>
            <p:nvPr/>
          </p:nvSpPr>
          <p:spPr>
            <a:xfrm>
              <a:off x="9477271" y="-2114777"/>
              <a:ext cx="166170" cy="1676389"/>
            </a:xfrm>
            <a:custGeom>
              <a:rect b="b" l="l" r="r" t="t"/>
              <a:pathLst>
                <a:path extrusionOk="0" fill="none" h="45317" w="4492">
                  <a:moveTo>
                    <a:pt x="4492" y="0"/>
                  </a:moveTo>
                  <a:lnTo>
                    <a:pt x="1" y="0"/>
                  </a:lnTo>
                  <a:lnTo>
                    <a:pt x="1" y="45316"/>
                  </a:lnTo>
                  <a:lnTo>
                    <a:pt x="4492" y="45316"/>
                  </a:lnTo>
                  <a:lnTo>
                    <a:pt x="449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42"/>
            <p:cNvSpPr/>
            <p:nvPr/>
          </p:nvSpPr>
          <p:spPr>
            <a:xfrm>
              <a:off x="8991157" y="-2114777"/>
              <a:ext cx="146712" cy="1676389"/>
            </a:xfrm>
            <a:custGeom>
              <a:rect b="b" l="l" r="r" t="t"/>
              <a:pathLst>
                <a:path extrusionOk="0" h="45317" w="3966">
                  <a:moveTo>
                    <a:pt x="0" y="0"/>
                  </a:moveTo>
                  <a:lnTo>
                    <a:pt x="0" y="45316"/>
                  </a:lnTo>
                  <a:lnTo>
                    <a:pt x="3966" y="45316"/>
                  </a:lnTo>
                  <a:lnTo>
                    <a:pt x="39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42"/>
            <p:cNvSpPr/>
            <p:nvPr/>
          </p:nvSpPr>
          <p:spPr>
            <a:xfrm>
              <a:off x="9047940" y="-2114777"/>
              <a:ext cx="33145" cy="1676389"/>
            </a:xfrm>
            <a:custGeom>
              <a:rect b="b" l="l" r="r" t="t"/>
              <a:pathLst>
                <a:path extrusionOk="0" h="45317" w="896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42"/>
            <p:cNvSpPr/>
            <p:nvPr/>
          </p:nvSpPr>
          <p:spPr>
            <a:xfrm>
              <a:off x="9496692" y="-2114777"/>
              <a:ext cx="146749" cy="1676389"/>
            </a:xfrm>
            <a:custGeom>
              <a:rect b="b" l="l" r="r" t="t"/>
              <a:pathLst>
                <a:path extrusionOk="0" h="45317" w="3967">
                  <a:moveTo>
                    <a:pt x="1" y="0"/>
                  </a:moveTo>
                  <a:lnTo>
                    <a:pt x="1" y="45316"/>
                  </a:lnTo>
                  <a:lnTo>
                    <a:pt x="3967" y="45316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42"/>
            <p:cNvSpPr/>
            <p:nvPr/>
          </p:nvSpPr>
          <p:spPr>
            <a:xfrm>
              <a:off x="9098287" y="-2283794"/>
              <a:ext cx="197799" cy="169056"/>
            </a:xfrm>
            <a:custGeom>
              <a:rect b="b" l="l" r="r" t="t"/>
              <a:pathLst>
                <a:path extrusionOk="0" h="4570" w="5347">
                  <a:moveTo>
                    <a:pt x="1" y="1"/>
                  </a:moveTo>
                  <a:lnTo>
                    <a:pt x="1" y="4569"/>
                  </a:lnTo>
                  <a:lnTo>
                    <a:pt x="5347" y="4569"/>
                  </a:lnTo>
                  <a:lnTo>
                    <a:pt x="53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42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42"/>
            <p:cNvSpPr/>
            <p:nvPr/>
          </p:nvSpPr>
          <p:spPr>
            <a:xfrm>
              <a:off x="9202568" y="-2033505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42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42"/>
            <p:cNvSpPr/>
            <p:nvPr/>
          </p:nvSpPr>
          <p:spPr>
            <a:xfrm>
              <a:off x="9202568" y="-1809148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42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42"/>
            <p:cNvSpPr/>
            <p:nvPr/>
          </p:nvSpPr>
          <p:spPr>
            <a:xfrm>
              <a:off x="9202568" y="-1585493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42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42"/>
            <p:cNvSpPr/>
            <p:nvPr/>
          </p:nvSpPr>
          <p:spPr>
            <a:xfrm>
              <a:off x="9202568" y="-1361099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42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0"/>
                  </a:move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42"/>
            <p:cNvSpPr/>
            <p:nvPr/>
          </p:nvSpPr>
          <p:spPr>
            <a:xfrm>
              <a:off x="9202568" y="-1137444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0"/>
                  </a:moveTo>
                  <a:lnTo>
                    <a:pt x="1" y="0"/>
                  </a:lnTo>
                  <a:lnTo>
                    <a:pt x="1" y="3285"/>
                  </a:lnTo>
                  <a:lnTo>
                    <a:pt x="6202" y="328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42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h="3305" w="6203">
                  <a:moveTo>
                    <a:pt x="1" y="0"/>
                  </a:move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42"/>
            <p:cNvSpPr/>
            <p:nvPr/>
          </p:nvSpPr>
          <p:spPr>
            <a:xfrm>
              <a:off x="9202568" y="-913790"/>
              <a:ext cx="229464" cy="122260"/>
            </a:xfrm>
            <a:custGeom>
              <a:rect b="b" l="l" r="r" t="t"/>
              <a:pathLst>
                <a:path extrusionOk="0" fill="none" h="3305" w="6203">
                  <a:moveTo>
                    <a:pt x="6202" y="0"/>
                  </a:moveTo>
                  <a:lnTo>
                    <a:pt x="1" y="0"/>
                  </a:lnTo>
                  <a:lnTo>
                    <a:pt x="1" y="3305"/>
                  </a:lnTo>
                  <a:lnTo>
                    <a:pt x="6202" y="3305"/>
                  </a:lnTo>
                  <a:lnTo>
                    <a:pt x="62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42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h="3286" w="6203">
                  <a:moveTo>
                    <a:pt x="1" y="1"/>
                  </a:move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42"/>
            <p:cNvSpPr/>
            <p:nvPr/>
          </p:nvSpPr>
          <p:spPr>
            <a:xfrm>
              <a:off x="9202568" y="-689432"/>
              <a:ext cx="229464" cy="121557"/>
            </a:xfrm>
            <a:custGeom>
              <a:rect b="b" l="l" r="r" t="t"/>
              <a:pathLst>
                <a:path extrusionOk="0" fill="none" h="3286" w="6203">
                  <a:moveTo>
                    <a:pt x="6202" y="1"/>
                  </a:moveTo>
                  <a:lnTo>
                    <a:pt x="1" y="1"/>
                  </a:lnTo>
                  <a:lnTo>
                    <a:pt x="1" y="3286"/>
                  </a:lnTo>
                  <a:lnTo>
                    <a:pt x="6202" y="3286"/>
                  </a:lnTo>
                  <a:lnTo>
                    <a:pt x="620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42"/>
            <p:cNvSpPr/>
            <p:nvPr/>
          </p:nvSpPr>
          <p:spPr>
            <a:xfrm>
              <a:off x="9553512" y="-2114777"/>
              <a:ext cx="33108" cy="1676389"/>
            </a:xfrm>
            <a:custGeom>
              <a:rect b="b" l="l" r="r" t="t"/>
              <a:pathLst>
                <a:path extrusionOk="0" h="45317" w="895">
                  <a:moveTo>
                    <a:pt x="1" y="0"/>
                  </a:moveTo>
                  <a:lnTo>
                    <a:pt x="1" y="45316"/>
                  </a:lnTo>
                  <a:lnTo>
                    <a:pt x="895" y="4531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AE2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42"/>
            <p:cNvSpPr/>
            <p:nvPr/>
          </p:nvSpPr>
          <p:spPr>
            <a:xfrm>
              <a:off x="9098287" y="-2384450"/>
              <a:ext cx="438028" cy="269712"/>
            </a:xfrm>
            <a:custGeom>
              <a:rect b="b" l="l" r="r" t="t"/>
              <a:pathLst>
                <a:path extrusionOk="0" h="7291" w="11841">
                  <a:moveTo>
                    <a:pt x="4550" y="0"/>
                  </a:moveTo>
                  <a:lnTo>
                    <a:pt x="4550" y="6046"/>
                  </a:lnTo>
                  <a:lnTo>
                    <a:pt x="1" y="6046"/>
                  </a:lnTo>
                  <a:lnTo>
                    <a:pt x="1" y="7290"/>
                  </a:lnTo>
                  <a:lnTo>
                    <a:pt x="11840" y="7290"/>
                  </a:lnTo>
                  <a:lnTo>
                    <a:pt x="11840" y="6046"/>
                  </a:lnTo>
                  <a:lnTo>
                    <a:pt x="11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42"/>
            <p:cNvSpPr/>
            <p:nvPr/>
          </p:nvSpPr>
          <p:spPr>
            <a:xfrm>
              <a:off x="9296047" y="-2384450"/>
              <a:ext cx="240266" cy="225839"/>
            </a:xfrm>
            <a:custGeom>
              <a:rect b="b" l="l" r="r" t="t"/>
              <a:pathLst>
                <a:path extrusionOk="0" h="6105" w="6495">
                  <a:moveTo>
                    <a:pt x="1" y="0"/>
                  </a:moveTo>
                  <a:lnTo>
                    <a:pt x="1" y="6104"/>
                  </a:lnTo>
                  <a:lnTo>
                    <a:pt x="6494" y="610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42"/>
            <p:cNvSpPr/>
            <p:nvPr/>
          </p:nvSpPr>
          <p:spPr>
            <a:xfrm>
              <a:off x="8991860" y="-2165826"/>
              <a:ext cx="664533" cy="51087"/>
            </a:xfrm>
            <a:custGeom>
              <a:rect b="b" l="l" r="r" t="t"/>
              <a:pathLst>
                <a:path extrusionOk="0" h="1381" w="17964">
                  <a:moveTo>
                    <a:pt x="1" y="0"/>
                  </a:moveTo>
                  <a:lnTo>
                    <a:pt x="1" y="194"/>
                  </a:lnTo>
                  <a:lnTo>
                    <a:pt x="1031" y="194"/>
                  </a:lnTo>
                  <a:lnTo>
                    <a:pt x="1031" y="1380"/>
                  </a:lnTo>
                  <a:lnTo>
                    <a:pt x="1225" y="1380"/>
                  </a:lnTo>
                  <a:lnTo>
                    <a:pt x="1225" y="194"/>
                  </a:lnTo>
                  <a:lnTo>
                    <a:pt x="2372" y="194"/>
                  </a:lnTo>
                  <a:lnTo>
                    <a:pt x="2372" y="1380"/>
                  </a:lnTo>
                  <a:lnTo>
                    <a:pt x="2567" y="1380"/>
                  </a:lnTo>
                  <a:lnTo>
                    <a:pt x="2567" y="194"/>
                  </a:lnTo>
                  <a:lnTo>
                    <a:pt x="3830" y="194"/>
                  </a:lnTo>
                  <a:lnTo>
                    <a:pt x="3830" y="1380"/>
                  </a:lnTo>
                  <a:lnTo>
                    <a:pt x="4005" y="1380"/>
                  </a:lnTo>
                  <a:lnTo>
                    <a:pt x="4005" y="194"/>
                  </a:lnTo>
                  <a:lnTo>
                    <a:pt x="5269" y="194"/>
                  </a:lnTo>
                  <a:lnTo>
                    <a:pt x="5269" y="1380"/>
                  </a:lnTo>
                  <a:lnTo>
                    <a:pt x="5463" y="1380"/>
                  </a:lnTo>
                  <a:lnTo>
                    <a:pt x="5463" y="194"/>
                  </a:lnTo>
                  <a:lnTo>
                    <a:pt x="6708" y="194"/>
                  </a:lnTo>
                  <a:lnTo>
                    <a:pt x="6708" y="1380"/>
                  </a:lnTo>
                  <a:lnTo>
                    <a:pt x="6902" y="1380"/>
                  </a:lnTo>
                  <a:lnTo>
                    <a:pt x="6902" y="194"/>
                  </a:lnTo>
                  <a:lnTo>
                    <a:pt x="8166" y="194"/>
                  </a:lnTo>
                  <a:lnTo>
                    <a:pt x="8166" y="1380"/>
                  </a:lnTo>
                  <a:lnTo>
                    <a:pt x="8341" y="1380"/>
                  </a:lnTo>
                  <a:lnTo>
                    <a:pt x="8341" y="194"/>
                  </a:lnTo>
                  <a:lnTo>
                    <a:pt x="9604" y="194"/>
                  </a:lnTo>
                  <a:lnTo>
                    <a:pt x="9604" y="1380"/>
                  </a:lnTo>
                  <a:lnTo>
                    <a:pt x="9799" y="1380"/>
                  </a:lnTo>
                  <a:lnTo>
                    <a:pt x="9799" y="194"/>
                  </a:lnTo>
                  <a:lnTo>
                    <a:pt x="11062" y="194"/>
                  </a:lnTo>
                  <a:lnTo>
                    <a:pt x="11062" y="1380"/>
                  </a:lnTo>
                  <a:lnTo>
                    <a:pt x="11237" y="1380"/>
                  </a:lnTo>
                  <a:lnTo>
                    <a:pt x="11237" y="194"/>
                  </a:lnTo>
                  <a:lnTo>
                    <a:pt x="12501" y="194"/>
                  </a:lnTo>
                  <a:lnTo>
                    <a:pt x="12501" y="1380"/>
                  </a:lnTo>
                  <a:lnTo>
                    <a:pt x="12676" y="1380"/>
                  </a:lnTo>
                  <a:lnTo>
                    <a:pt x="12676" y="194"/>
                  </a:lnTo>
                  <a:lnTo>
                    <a:pt x="13939" y="194"/>
                  </a:lnTo>
                  <a:lnTo>
                    <a:pt x="13939" y="1380"/>
                  </a:lnTo>
                  <a:lnTo>
                    <a:pt x="14134" y="1380"/>
                  </a:lnTo>
                  <a:lnTo>
                    <a:pt x="14134" y="194"/>
                  </a:lnTo>
                  <a:lnTo>
                    <a:pt x="15397" y="194"/>
                  </a:lnTo>
                  <a:lnTo>
                    <a:pt x="15397" y="1380"/>
                  </a:lnTo>
                  <a:lnTo>
                    <a:pt x="15572" y="1380"/>
                  </a:lnTo>
                  <a:lnTo>
                    <a:pt x="15572" y="194"/>
                  </a:lnTo>
                  <a:lnTo>
                    <a:pt x="16739" y="194"/>
                  </a:lnTo>
                  <a:lnTo>
                    <a:pt x="16739" y="1380"/>
                  </a:lnTo>
                  <a:lnTo>
                    <a:pt x="16914" y="1380"/>
                  </a:lnTo>
                  <a:lnTo>
                    <a:pt x="16914" y="194"/>
                  </a:lnTo>
                  <a:lnTo>
                    <a:pt x="17964" y="194"/>
                  </a:lnTo>
                  <a:lnTo>
                    <a:pt x="179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7" name="Google Shape;4907;p42"/>
          <p:cNvGrpSpPr/>
          <p:nvPr/>
        </p:nvGrpSpPr>
        <p:grpSpPr>
          <a:xfrm>
            <a:off x="7365719" y="1624628"/>
            <a:ext cx="1143167" cy="451268"/>
            <a:chOff x="5454775" y="-1447800"/>
            <a:chExt cx="3232025" cy="1275850"/>
          </a:xfrm>
        </p:grpSpPr>
        <p:sp>
          <p:nvSpPr>
            <p:cNvPr id="4908" name="Google Shape;4908;p42"/>
            <p:cNvSpPr/>
            <p:nvPr/>
          </p:nvSpPr>
          <p:spPr>
            <a:xfrm>
              <a:off x="6602150" y="-685750"/>
              <a:ext cx="252600" cy="513800"/>
            </a:xfrm>
            <a:custGeom>
              <a:rect b="b" l="l" r="r" t="t"/>
              <a:pathLst>
                <a:path extrusionOk="0" h="20552" w="10104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42"/>
            <p:cNvSpPr/>
            <p:nvPr/>
          </p:nvSpPr>
          <p:spPr>
            <a:xfrm>
              <a:off x="6602150" y="-685750"/>
              <a:ext cx="252600" cy="513800"/>
            </a:xfrm>
            <a:custGeom>
              <a:rect b="b" l="l" r="r" t="t"/>
              <a:pathLst>
                <a:path extrusionOk="0" h="20552" w="10104">
                  <a:moveTo>
                    <a:pt x="7180" y="0"/>
                  </a:moveTo>
                  <a:lnTo>
                    <a:pt x="4192" y="151"/>
                  </a:lnTo>
                  <a:lnTo>
                    <a:pt x="860" y="4601"/>
                  </a:lnTo>
                  <a:lnTo>
                    <a:pt x="0" y="20336"/>
                  </a:lnTo>
                  <a:lnTo>
                    <a:pt x="968" y="20444"/>
                  </a:lnTo>
                  <a:lnTo>
                    <a:pt x="2344" y="20551"/>
                  </a:lnTo>
                  <a:lnTo>
                    <a:pt x="3569" y="14726"/>
                  </a:lnTo>
                  <a:lnTo>
                    <a:pt x="5955" y="16402"/>
                  </a:lnTo>
                  <a:lnTo>
                    <a:pt x="4558" y="13565"/>
                  </a:lnTo>
                  <a:lnTo>
                    <a:pt x="4837" y="13178"/>
                  </a:lnTo>
                  <a:lnTo>
                    <a:pt x="7481" y="14597"/>
                  </a:lnTo>
                  <a:lnTo>
                    <a:pt x="5525" y="11781"/>
                  </a:lnTo>
                  <a:lnTo>
                    <a:pt x="5890" y="10770"/>
                  </a:lnTo>
                  <a:lnTo>
                    <a:pt x="8535" y="12189"/>
                  </a:lnTo>
                  <a:lnTo>
                    <a:pt x="6557" y="9394"/>
                  </a:lnTo>
                  <a:lnTo>
                    <a:pt x="7718" y="6105"/>
                  </a:lnTo>
                  <a:lnTo>
                    <a:pt x="10104" y="3633"/>
                  </a:lnTo>
                  <a:lnTo>
                    <a:pt x="9889" y="3246"/>
                  </a:lnTo>
                  <a:lnTo>
                    <a:pt x="9631" y="2816"/>
                  </a:lnTo>
                  <a:lnTo>
                    <a:pt x="9287" y="2279"/>
                  </a:lnTo>
                  <a:lnTo>
                    <a:pt x="8879" y="1677"/>
                  </a:lnTo>
                  <a:lnTo>
                    <a:pt x="8621" y="1376"/>
                  </a:lnTo>
                  <a:lnTo>
                    <a:pt x="8363" y="1075"/>
                  </a:lnTo>
                  <a:lnTo>
                    <a:pt x="8105" y="774"/>
                  </a:lnTo>
                  <a:lnTo>
                    <a:pt x="7804" y="495"/>
                  </a:lnTo>
                  <a:lnTo>
                    <a:pt x="7503" y="237"/>
                  </a:lnTo>
                  <a:lnTo>
                    <a:pt x="7180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42"/>
            <p:cNvSpPr/>
            <p:nvPr/>
          </p:nvSpPr>
          <p:spPr>
            <a:xfrm>
              <a:off x="7163750" y="-1223175"/>
              <a:ext cx="698675" cy="294000"/>
            </a:xfrm>
            <a:custGeom>
              <a:rect b="b" l="l" r="r" t="t"/>
              <a:pathLst>
                <a:path extrusionOk="0" h="11760" w="27947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42"/>
            <p:cNvSpPr/>
            <p:nvPr/>
          </p:nvSpPr>
          <p:spPr>
            <a:xfrm>
              <a:off x="7163750" y="-1223175"/>
              <a:ext cx="698675" cy="294000"/>
            </a:xfrm>
            <a:custGeom>
              <a:rect b="b" l="l" r="r" t="t"/>
              <a:pathLst>
                <a:path extrusionOk="0" h="11760" w="27947">
                  <a:moveTo>
                    <a:pt x="24012" y="1"/>
                  </a:moveTo>
                  <a:lnTo>
                    <a:pt x="0" y="9481"/>
                  </a:lnTo>
                  <a:lnTo>
                    <a:pt x="7159" y="11759"/>
                  </a:lnTo>
                  <a:lnTo>
                    <a:pt x="12726" y="8986"/>
                  </a:lnTo>
                  <a:lnTo>
                    <a:pt x="16273" y="10663"/>
                  </a:lnTo>
                  <a:lnTo>
                    <a:pt x="14446" y="8126"/>
                  </a:lnTo>
                  <a:lnTo>
                    <a:pt x="18488" y="6106"/>
                  </a:lnTo>
                  <a:lnTo>
                    <a:pt x="22507" y="8019"/>
                  </a:lnTo>
                  <a:lnTo>
                    <a:pt x="20444" y="5138"/>
                  </a:lnTo>
                  <a:lnTo>
                    <a:pt x="24571" y="3075"/>
                  </a:lnTo>
                  <a:lnTo>
                    <a:pt x="27946" y="4687"/>
                  </a:lnTo>
                  <a:lnTo>
                    <a:pt x="26205" y="2258"/>
                  </a:lnTo>
                  <a:lnTo>
                    <a:pt x="26871" y="1935"/>
                  </a:lnTo>
                  <a:lnTo>
                    <a:pt x="2401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42"/>
            <p:cNvSpPr/>
            <p:nvPr/>
          </p:nvSpPr>
          <p:spPr>
            <a:xfrm>
              <a:off x="7169125" y="-1359675"/>
              <a:ext cx="489075" cy="148350"/>
            </a:xfrm>
            <a:custGeom>
              <a:rect b="b" l="l" r="r" t="t"/>
              <a:pathLst>
                <a:path extrusionOk="0" h="5934" w="19563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41" y="495"/>
                  </a:lnTo>
                  <a:lnTo>
                    <a:pt x="1226" y="688"/>
                  </a:lnTo>
                  <a:lnTo>
                    <a:pt x="1032" y="903"/>
                  </a:lnTo>
                  <a:lnTo>
                    <a:pt x="839" y="1118"/>
                  </a:lnTo>
                  <a:lnTo>
                    <a:pt x="688" y="1333"/>
                  </a:lnTo>
                  <a:lnTo>
                    <a:pt x="538" y="1570"/>
                  </a:lnTo>
                  <a:lnTo>
                    <a:pt x="430" y="1806"/>
                  </a:lnTo>
                  <a:lnTo>
                    <a:pt x="323" y="2043"/>
                  </a:lnTo>
                  <a:lnTo>
                    <a:pt x="237" y="2301"/>
                  </a:lnTo>
                  <a:lnTo>
                    <a:pt x="172" y="2537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0" y="4020"/>
                  </a:lnTo>
                  <a:lnTo>
                    <a:pt x="22" y="4450"/>
                  </a:lnTo>
                  <a:lnTo>
                    <a:pt x="65" y="4859"/>
                  </a:lnTo>
                  <a:lnTo>
                    <a:pt x="108" y="5224"/>
                  </a:lnTo>
                  <a:lnTo>
                    <a:pt x="215" y="5740"/>
                  </a:lnTo>
                  <a:lnTo>
                    <a:pt x="258" y="5934"/>
                  </a:lnTo>
                  <a:lnTo>
                    <a:pt x="19562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42"/>
            <p:cNvSpPr/>
            <p:nvPr/>
          </p:nvSpPr>
          <p:spPr>
            <a:xfrm>
              <a:off x="6634925" y="-1230150"/>
              <a:ext cx="489075" cy="148350"/>
            </a:xfrm>
            <a:custGeom>
              <a:rect b="b" l="l" r="r" t="t"/>
              <a:pathLst>
                <a:path extrusionOk="0" h="5934" w="19563">
                  <a:moveTo>
                    <a:pt x="2279" y="0"/>
                  </a:moveTo>
                  <a:lnTo>
                    <a:pt x="1978" y="151"/>
                  </a:lnTo>
                  <a:lnTo>
                    <a:pt x="1699" y="323"/>
                  </a:lnTo>
                  <a:lnTo>
                    <a:pt x="1462" y="495"/>
                  </a:lnTo>
                  <a:lnTo>
                    <a:pt x="1226" y="688"/>
                  </a:lnTo>
                  <a:lnTo>
                    <a:pt x="1033" y="903"/>
                  </a:lnTo>
                  <a:lnTo>
                    <a:pt x="839" y="1118"/>
                  </a:lnTo>
                  <a:lnTo>
                    <a:pt x="689" y="1333"/>
                  </a:lnTo>
                  <a:lnTo>
                    <a:pt x="560" y="1569"/>
                  </a:lnTo>
                  <a:lnTo>
                    <a:pt x="431" y="1806"/>
                  </a:lnTo>
                  <a:lnTo>
                    <a:pt x="323" y="2064"/>
                  </a:lnTo>
                  <a:lnTo>
                    <a:pt x="237" y="2300"/>
                  </a:lnTo>
                  <a:lnTo>
                    <a:pt x="173" y="2558"/>
                  </a:lnTo>
                  <a:lnTo>
                    <a:pt x="108" y="2795"/>
                  </a:lnTo>
                  <a:lnTo>
                    <a:pt x="65" y="3053"/>
                  </a:lnTo>
                  <a:lnTo>
                    <a:pt x="22" y="3547"/>
                  </a:lnTo>
                  <a:lnTo>
                    <a:pt x="1" y="4020"/>
                  </a:lnTo>
                  <a:lnTo>
                    <a:pt x="22" y="4471"/>
                  </a:lnTo>
                  <a:lnTo>
                    <a:pt x="65" y="4858"/>
                  </a:lnTo>
                  <a:lnTo>
                    <a:pt x="108" y="5224"/>
                  </a:lnTo>
                  <a:lnTo>
                    <a:pt x="216" y="5740"/>
                  </a:lnTo>
                  <a:lnTo>
                    <a:pt x="259" y="5933"/>
                  </a:lnTo>
                  <a:lnTo>
                    <a:pt x="19563" y="3547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42"/>
            <p:cNvSpPr/>
            <p:nvPr/>
          </p:nvSpPr>
          <p:spPr>
            <a:xfrm>
              <a:off x="7169125" y="-1317750"/>
              <a:ext cx="489075" cy="106425"/>
            </a:xfrm>
            <a:custGeom>
              <a:rect b="b" l="l" r="r" t="t"/>
              <a:pathLst>
                <a:path extrusionOk="0" h="4257" w="19563">
                  <a:moveTo>
                    <a:pt x="10426" y="0"/>
                  </a:moveTo>
                  <a:lnTo>
                    <a:pt x="4708" y="1226"/>
                  </a:lnTo>
                  <a:lnTo>
                    <a:pt x="0" y="2236"/>
                  </a:lnTo>
                  <a:lnTo>
                    <a:pt x="0" y="2644"/>
                  </a:lnTo>
                  <a:lnTo>
                    <a:pt x="43" y="3031"/>
                  </a:lnTo>
                  <a:lnTo>
                    <a:pt x="86" y="3375"/>
                  </a:lnTo>
                  <a:lnTo>
                    <a:pt x="129" y="3676"/>
                  </a:lnTo>
                  <a:lnTo>
                    <a:pt x="215" y="4106"/>
                  </a:lnTo>
                  <a:lnTo>
                    <a:pt x="258" y="4257"/>
                  </a:lnTo>
                  <a:lnTo>
                    <a:pt x="19562" y="1870"/>
                  </a:lnTo>
                  <a:lnTo>
                    <a:pt x="10426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42"/>
            <p:cNvSpPr/>
            <p:nvPr/>
          </p:nvSpPr>
          <p:spPr>
            <a:xfrm>
              <a:off x="6637075" y="-1200600"/>
              <a:ext cx="486925" cy="98375"/>
            </a:xfrm>
            <a:custGeom>
              <a:rect b="b" l="l" r="r" t="t"/>
              <a:pathLst>
                <a:path extrusionOk="0" h="3935" w="19477">
                  <a:moveTo>
                    <a:pt x="7954" y="0"/>
                  </a:moveTo>
                  <a:lnTo>
                    <a:pt x="87" y="1398"/>
                  </a:lnTo>
                  <a:lnTo>
                    <a:pt x="1" y="1742"/>
                  </a:lnTo>
                  <a:lnTo>
                    <a:pt x="6772" y="3934"/>
                  </a:lnTo>
                  <a:lnTo>
                    <a:pt x="19477" y="2365"/>
                  </a:lnTo>
                  <a:lnTo>
                    <a:pt x="7954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42"/>
            <p:cNvSpPr/>
            <p:nvPr/>
          </p:nvSpPr>
          <p:spPr>
            <a:xfrm>
              <a:off x="6059900" y="-765300"/>
              <a:ext cx="419750" cy="224125"/>
            </a:xfrm>
            <a:custGeom>
              <a:rect b="b" l="l" r="r" t="t"/>
              <a:pathLst>
                <a:path extrusionOk="0" h="8965" w="16790">
                  <a:moveTo>
                    <a:pt x="3633" y="1"/>
                  </a:moveTo>
                  <a:lnTo>
                    <a:pt x="3375" y="22"/>
                  </a:lnTo>
                  <a:lnTo>
                    <a:pt x="3117" y="44"/>
                  </a:lnTo>
                  <a:lnTo>
                    <a:pt x="2881" y="108"/>
                  </a:lnTo>
                  <a:lnTo>
                    <a:pt x="2644" y="194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67"/>
                  </a:lnTo>
                  <a:lnTo>
                    <a:pt x="1591" y="818"/>
                  </a:lnTo>
                  <a:lnTo>
                    <a:pt x="1376" y="1011"/>
                  </a:lnTo>
                  <a:lnTo>
                    <a:pt x="1183" y="1226"/>
                  </a:lnTo>
                  <a:lnTo>
                    <a:pt x="968" y="1441"/>
                  </a:lnTo>
                  <a:lnTo>
                    <a:pt x="796" y="1699"/>
                  </a:lnTo>
                  <a:lnTo>
                    <a:pt x="602" y="1957"/>
                  </a:lnTo>
                  <a:lnTo>
                    <a:pt x="452" y="2258"/>
                  </a:lnTo>
                  <a:lnTo>
                    <a:pt x="323" y="2602"/>
                  </a:lnTo>
                  <a:lnTo>
                    <a:pt x="194" y="2946"/>
                  </a:lnTo>
                  <a:lnTo>
                    <a:pt x="108" y="3333"/>
                  </a:lnTo>
                  <a:lnTo>
                    <a:pt x="43" y="3741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86" y="5053"/>
                  </a:lnTo>
                  <a:lnTo>
                    <a:pt x="194" y="5246"/>
                  </a:lnTo>
                  <a:lnTo>
                    <a:pt x="344" y="5440"/>
                  </a:lnTo>
                  <a:lnTo>
                    <a:pt x="516" y="5611"/>
                  </a:lnTo>
                  <a:lnTo>
                    <a:pt x="710" y="5740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71" y="6299"/>
                  </a:lnTo>
                  <a:lnTo>
                    <a:pt x="3397" y="6665"/>
                  </a:lnTo>
                  <a:lnTo>
                    <a:pt x="4837" y="7052"/>
                  </a:lnTo>
                  <a:lnTo>
                    <a:pt x="6514" y="7482"/>
                  </a:lnTo>
                  <a:lnTo>
                    <a:pt x="7417" y="7697"/>
                  </a:lnTo>
                  <a:lnTo>
                    <a:pt x="8362" y="7912"/>
                  </a:lnTo>
                  <a:lnTo>
                    <a:pt x="9373" y="8105"/>
                  </a:lnTo>
                  <a:lnTo>
                    <a:pt x="10405" y="8299"/>
                  </a:lnTo>
                  <a:lnTo>
                    <a:pt x="11501" y="8492"/>
                  </a:lnTo>
                  <a:lnTo>
                    <a:pt x="12619" y="8664"/>
                  </a:lnTo>
                  <a:lnTo>
                    <a:pt x="13758" y="8814"/>
                  </a:lnTo>
                  <a:lnTo>
                    <a:pt x="14962" y="8965"/>
                  </a:lnTo>
                  <a:lnTo>
                    <a:pt x="16789" y="2946"/>
                  </a:lnTo>
                  <a:lnTo>
                    <a:pt x="4386" y="87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42"/>
            <p:cNvSpPr/>
            <p:nvPr/>
          </p:nvSpPr>
          <p:spPr>
            <a:xfrm>
              <a:off x="6124925" y="-528300"/>
              <a:ext cx="420275" cy="223600"/>
            </a:xfrm>
            <a:custGeom>
              <a:rect b="b" l="l" r="r" t="t"/>
              <a:pathLst>
                <a:path extrusionOk="0" h="8944" w="16811">
                  <a:moveTo>
                    <a:pt x="3375" y="1"/>
                  </a:moveTo>
                  <a:lnTo>
                    <a:pt x="3139" y="44"/>
                  </a:lnTo>
                  <a:lnTo>
                    <a:pt x="2881" y="108"/>
                  </a:lnTo>
                  <a:lnTo>
                    <a:pt x="2666" y="173"/>
                  </a:lnTo>
                  <a:lnTo>
                    <a:pt x="2429" y="280"/>
                  </a:lnTo>
                  <a:lnTo>
                    <a:pt x="2021" y="517"/>
                  </a:lnTo>
                  <a:lnTo>
                    <a:pt x="1806" y="646"/>
                  </a:lnTo>
                  <a:lnTo>
                    <a:pt x="1591" y="818"/>
                  </a:lnTo>
                  <a:lnTo>
                    <a:pt x="1398" y="1011"/>
                  </a:lnTo>
                  <a:lnTo>
                    <a:pt x="1183" y="1205"/>
                  </a:lnTo>
                  <a:lnTo>
                    <a:pt x="989" y="1441"/>
                  </a:lnTo>
                  <a:lnTo>
                    <a:pt x="796" y="1678"/>
                  </a:lnTo>
                  <a:lnTo>
                    <a:pt x="624" y="1957"/>
                  </a:lnTo>
                  <a:lnTo>
                    <a:pt x="473" y="2258"/>
                  </a:lnTo>
                  <a:lnTo>
                    <a:pt x="323" y="2580"/>
                  </a:lnTo>
                  <a:lnTo>
                    <a:pt x="215" y="2946"/>
                  </a:lnTo>
                  <a:lnTo>
                    <a:pt x="108" y="3311"/>
                  </a:lnTo>
                  <a:lnTo>
                    <a:pt x="43" y="3720"/>
                  </a:lnTo>
                  <a:lnTo>
                    <a:pt x="0" y="4171"/>
                  </a:lnTo>
                  <a:lnTo>
                    <a:pt x="0" y="4644"/>
                  </a:lnTo>
                  <a:lnTo>
                    <a:pt x="22" y="4859"/>
                  </a:lnTo>
                  <a:lnTo>
                    <a:pt x="108" y="5053"/>
                  </a:lnTo>
                  <a:lnTo>
                    <a:pt x="194" y="5246"/>
                  </a:lnTo>
                  <a:lnTo>
                    <a:pt x="344" y="5418"/>
                  </a:lnTo>
                  <a:lnTo>
                    <a:pt x="516" y="5590"/>
                  </a:lnTo>
                  <a:lnTo>
                    <a:pt x="731" y="5741"/>
                  </a:lnTo>
                  <a:lnTo>
                    <a:pt x="968" y="5869"/>
                  </a:lnTo>
                  <a:lnTo>
                    <a:pt x="1226" y="5977"/>
                  </a:lnTo>
                  <a:lnTo>
                    <a:pt x="2193" y="6278"/>
                  </a:lnTo>
                  <a:lnTo>
                    <a:pt x="3397" y="6643"/>
                  </a:lnTo>
                  <a:lnTo>
                    <a:pt x="4859" y="7052"/>
                  </a:lnTo>
                  <a:lnTo>
                    <a:pt x="6514" y="7482"/>
                  </a:lnTo>
                  <a:lnTo>
                    <a:pt x="7438" y="7675"/>
                  </a:lnTo>
                  <a:lnTo>
                    <a:pt x="8384" y="7890"/>
                  </a:lnTo>
                  <a:lnTo>
                    <a:pt x="9373" y="8105"/>
                  </a:lnTo>
                  <a:lnTo>
                    <a:pt x="10426" y="8299"/>
                  </a:lnTo>
                  <a:lnTo>
                    <a:pt x="11501" y="8471"/>
                  </a:lnTo>
                  <a:lnTo>
                    <a:pt x="12619" y="8643"/>
                  </a:lnTo>
                  <a:lnTo>
                    <a:pt x="13780" y="8815"/>
                  </a:lnTo>
                  <a:lnTo>
                    <a:pt x="14962" y="8944"/>
                  </a:lnTo>
                  <a:lnTo>
                    <a:pt x="16811" y="2946"/>
                  </a:lnTo>
                  <a:lnTo>
                    <a:pt x="4407" y="65"/>
                  </a:lnTo>
                  <a:lnTo>
                    <a:pt x="4149" y="22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42"/>
            <p:cNvSpPr/>
            <p:nvPr/>
          </p:nvSpPr>
          <p:spPr>
            <a:xfrm>
              <a:off x="6188875" y="-758850"/>
              <a:ext cx="290775" cy="217675"/>
            </a:xfrm>
            <a:custGeom>
              <a:rect b="b" l="l" r="r" t="t"/>
              <a:pathLst>
                <a:path extrusionOk="0" h="8707" w="11631">
                  <a:moveTo>
                    <a:pt x="0" y="1"/>
                  </a:moveTo>
                  <a:lnTo>
                    <a:pt x="1247" y="1871"/>
                  </a:lnTo>
                  <a:lnTo>
                    <a:pt x="3526" y="7718"/>
                  </a:lnTo>
                  <a:lnTo>
                    <a:pt x="4988" y="7998"/>
                  </a:lnTo>
                  <a:lnTo>
                    <a:pt x="6514" y="8256"/>
                  </a:lnTo>
                  <a:lnTo>
                    <a:pt x="8126" y="8492"/>
                  </a:lnTo>
                  <a:lnTo>
                    <a:pt x="9803" y="8707"/>
                  </a:lnTo>
                  <a:lnTo>
                    <a:pt x="11630" y="26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42"/>
            <p:cNvSpPr/>
            <p:nvPr/>
          </p:nvSpPr>
          <p:spPr>
            <a:xfrm>
              <a:off x="6298500" y="-511625"/>
              <a:ext cx="246700" cy="206925"/>
            </a:xfrm>
            <a:custGeom>
              <a:rect b="b" l="l" r="r" t="t"/>
              <a:pathLst>
                <a:path extrusionOk="0" h="8277" w="9868">
                  <a:moveTo>
                    <a:pt x="1" y="0"/>
                  </a:moveTo>
                  <a:lnTo>
                    <a:pt x="2946" y="7524"/>
                  </a:lnTo>
                  <a:lnTo>
                    <a:pt x="4150" y="7739"/>
                  </a:lnTo>
                  <a:lnTo>
                    <a:pt x="5396" y="7933"/>
                  </a:lnTo>
                  <a:lnTo>
                    <a:pt x="6686" y="8126"/>
                  </a:lnTo>
                  <a:lnTo>
                    <a:pt x="8019" y="8277"/>
                  </a:lnTo>
                  <a:lnTo>
                    <a:pt x="9868" y="2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42"/>
            <p:cNvSpPr/>
            <p:nvPr/>
          </p:nvSpPr>
          <p:spPr>
            <a:xfrm>
              <a:off x="7983850" y="-790550"/>
              <a:ext cx="702950" cy="257450"/>
            </a:xfrm>
            <a:custGeom>
              <a:rect b="b" l="l" r="r" t="t"/>
              <a:pathLst>
                <a:path extrusionOk="0" h="10298" w="28118">
                  <a:moveTo>
                    <a:pt x="19132" y="0"/>
                  </a:move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42"/>
            <p:cNvSpPr/>
            <p:nvPr/>
          </p:nvSpPr>
          <p:spPr>
            <a:xfrm>
              <a:off x="7983850" y="-790550"/>
              <a:ext cx="702950" cy="257450"/>
            </a:xfrm>
            <a:custGeom>
              <a:rect b="b" l="l" r="r" t="t"/>
              <a:pathLst>
                <a:path extrusionOk="0" fill="none" h="10298" w="28118">
                  <a:moveTo>
                    <a:pt x="7997" y="10297"/>
                  </a:moveTo>
                  <a:lnTo>
                    <a:pt x="28118" y="1054"/>
                  </a:lnTo>
                  <a:lnTo>
                    <a:pt x="28118" y="1054"/>
                  </a:lnTo>
                  <a:lnTo>
                    <a:pt x="27194" y="860"/>
                  </a:lnTo>
                  <a:lnTo>
                    <a:pt x="26162" y="688"/>
                  </a:lnTo>
                  <a:lnTo>
                    <a:pt x="24851" y="473"/>
                  </a:lnTo>
                  <a:lnTo>
                    <a:pt x="23346" y="258"/>
                  </a:lnTo>
                  <a:lnTo>
                    <a:pt x="22529" y="172"/>
                  </a:lnTo>
                  <a:lnTo>
                    <a:pt x="21691" y="108"/>
                  </a:lnTo>
                  <a:lnTo>
                    <a:pt x="20852" y="43"/>
                  </a:lnTo>
                  <a:lnTo>
                    <a:pt x="19992" y="0"/>
                  </a:lnTo>
                  <a:lnTo>
                    <a:pt x="19132" y="0"/>
                  </a:lnTo>
                  <a:lnTo>
                    <a:pt x="18316" y="22"/>
                  </a:lnTo>
                  <a:lnTo>
                    <a:pt x="18316" y="22"/>
                  </a:lnTo>
                  <a:lnTo>
                    <a:pt x="17864" y="43"/>
                  </a:lnTo>
                  <a:lnTo>
                    <a:pt x="17391" y="108"/>
                  </a:lnTo>
                  <a:lnTo>
                    <a:pt x="16854" y="194"/>
                  </a:lnTo>
                  <a:lnTo>
                    <a:pt x="16273" y="301"/>
                  </a:lnTo>
                  <a:lnTo>
                    <a:pt x="15650" y="452"/>
                  </a:lnTo>
                  <a:lnTo>
                    <a:pt x="14984" y="602"/>
                  </a:lnTo>
                  <a:lnTo>
                    <a:pt x="13608" y="968"/>
                  </a:lnTo>
                  <a:lnTo>
                    <a:pt x="12124" y="1419"/>
                  </a:lnTo>
                  <a:lnTo>
                    <a:pt x="10577" y="1892"/>
                  </a:lnTo>
                  <a:lnTo>
                    <a:pt x="9029" y="2408"/>
                  </a:lnTo>
                  <a:lnTo>
                    <a:pt x="7503" y="2924"/>
                  </a:lnTo>
                  <a:lnTo>
                    <a:pt x="6019" y="3440"/>
                  </a:lnTo>
                  <a:lnTo>
                    <a:pt x="4622" y="3934"/>
                  </a:lnTo>
                  <a:lnTo>
                    <a:pt x="2236" y="4837"/>
                  </a:lnTo>
                  <a:lnTo>
                    <a:pt x="602" y="5461"/>
                  </a:lnTo>
                  <a:lnTo>
                    <a:pt x="0" y="5697"/>
                  </a:lnTo>
                  <a:lnTo>
                    <a:pt x="7997" y="102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42"/>
            <p:cNvSpPr/>
            <p:nvPr/>
          </p:nvSpPr>
          <p:spPr>
            <a:xfrm>
              <a:off x="5454775" y="-1404825"/>
              <a:ext cx="2837025" cy="933525"/>
            </a:xfrm>
            <a:custGeom>
              <a:rect b="b" l="l" r="r" t="t"/>
              <a:pathLst>
                <a:path extrusionOk="0" h="37341" w="113481">
                  <a:moveTo>
                    <a:pt x="10942" y="1"/>
                  </a:move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42"/>
            <p:cNvSpPr/>
            <p:nvPr/>
          </p:nvSpPr>
          <p:spPr>
            <a:xfrm>
              <a:off x="5454775" y="-1404825"/>
              <a:ext cx="2837025" cy="933525"/>
            </a:xfrm>
            <a:custGeom>
              <a:rect b="b" l="l" r="r" t="t"/>
              <a:pathLst>
                <a:path extrusionOk="0" fill="none" h="37341" w="113481">
                  <a:moveTo>
                    <a:pt x="3719" y="2451"/>
                  </a:moveTo>
                  <a:lnTo>
                    <a:pt x="3719" y="2451"/>
                  </a:lnTo>
                  <a:lnTo>
                    <a:pt x="3568" y="2494"/>
                  </a:lnTo>
                  <a:lnTo>
                    <a:pt x="3182" y="2580"/>
                  </a:lnTo>
                  <a:lnTo>
                    <a:pt x="2924" y="2666"/>
                  </a:lnTo>
                  <a:lnTo>
                    <a:pt x="2644" y="2774"/>
                  </a:lnTo>
                  <a:lnTo>
                    <a:pt x="2343" y="2903"/>
                  </a:lnTo>
                  <a:lnTo>
                    <a:pt x="1999" y="3075"/>
                  </a:lnTo>
                  <a:lnTo>
                    <a:pt x="1677" y="3290"/>
                  </a:lnTo>
                  <a:lnTo>
                    <a:pt x="1354" y="3526"/>
                  </a:lnTo>
                  <a:lnTo>
                    <a:pt x="1053" y="3806"/>
                  </a:lnTo>
                  <a:lnTo>
                    <a:pt x="903" y="3956"/>
                  </a:lnTo>
                  <a:lnTo>
                    <a:pt x="752" y="4128"/>
                  </a:lnTo>
                  <a:lnTo>
                    <a:pt x="623" y="4300"/>
                  </a:lnTo>
                  <a:lnTo>
                    <a:pt x="494" y="4494"/>
                  </a:lnTo>
                  <a:lnTo>
                    <a:pt x="387" y="4709"/>
                  </a:lnTo>
                  <a:lnTo>
                    <a:pt x="279" y="4923"/>
                  </a:lnTo>
                  <a:lnTo>
                    <a:pt x="193" y="5138"/>
                  </a:lnTo>
                  <a:lnTo>
                    <a:pt x="129" y="5396"/>
                  </a:lnTo>
                  <a:lnTo>
                    <a:pt x="64" y="5654"/>
                  </a:lnTo>
                  <a:lnTo>
                    <a:pt x="22" y="5912"/>
                  </a:lnTo>
                  <a:lnTo>
                    <a:pt x="22" y="5912"/>
                  </a:lnTo>
                  <a:lnTo>
                    <a:pt x="0" y="6192"/>
                  </a:lnTo>
                  <a:lnTo>
                    <a:pt x="43" y="6471"/>
                  </a:lnTo>
                  <a:lnTo>
                    <a:pt x="129" y="6751"/>
                  </a:lnTo>
                  <a:lnTo>
                    <a:pt x="236" y="7030"/>
                  </a:lnTo>
                  <a:lnTo>
                    <a:pt x="408" y="7310"/>
                  </a:lnTo>
                  <a:lnTo>
                    <a:pt x="602" y="7589"/>
                  </a:lnTo>
                  <a:lnTo>
                    <a:pt x="838" y="7869"/>
                  </a:lnTo>
                  <a:lnTo>
                    <a:pt x="1118" y="8126"/>
                  </a:lnTo>
                  <a:lnTo>
                    <a:pt x="1419" y="8406"/>
                  </a:lnTo>
                  <a:lnTo>
                    <a:pt x="1763" y="8685"/>
                  </a:lnTo>
                  <a:lnTo>
                    <a:pt x="2107" y="8943"/>
                  </a:lnTo>
                  <a:lnTo>
                    <a:pt x="2515" y="9223"/>
                  </a:lnTo>
                  <a:lnTo>
                    <a:pt x="2924" y="9481"/>
                  </a:lnTo>
                  <a:lnTo>
                    <a:pt x="3353" y="9739"/>
                  </a:lnTo>
                  <a:lnTo>
                    <a:pt x="4278" y="10233"/>
                  </a:lnTo>
                  <a:lnTo>
                    <a:pt x="5267" y="10728"/>
                  </a:lnTo>
                  <a:lnTo>
                    <a:pt x="6299" y="11201"/>
                  </a:lnTo>
                  <a:lnTo>
                    <a:pt x="7352" y="11673"/>
                  </a:lnTo>
                  <a:lnTo>
                    <a:pt x="8427" y="12103"/>
                  </a:lnTo>
                  <a:lnTo>
                    <a:pt x="9480" y="12512"/>
                  </a:lnTo>
                  <a:lnTo>
                    <a:pt x="10512" y="12877"/>
                  </a:lnTo>
                  <a:lnTo>
                    <a:pt x="12468" y="13565"/>
                  </a:lnTo>
                  <a:lnTo>
                    <a:pt x="12468" y="13565"/>
                  </a:lnTo>
                  <a:lnTo>
                    <a:pt x="16638" y="14962"/>
                  </a:lnTo>
                  <a:lnTo>
                    <a:pt x="21045" y="16489"/>
                  </a:lnTo>
                  <a:lnTo>
                    <a:pt x="25968" y="18208"/>
                  </a:lnTo>
                  <a:lnTo>
                    <a:pt x="25968" y="18208"/>
                  </a:lnTo>
                  <a:lnTo>
                    <a:pt x="30353" y="20186"/>
                  </a:lnTo>
                  <a:lnTo>
                    <a:pt x="34911" y="22228"/>
                  </a:lnTo>
                  <a:lnTo>
                    <a:pt x="40220" y="24593"/>
                  </a:lnTo>
                  <a:lnTo>
                    <a:pt x="45659" y="27001"/>
                  </a:lnTo>
                  <a:lnTo>
                    <a:pt x="50582" y="29129"/>
                  </a:lnTo>
                  <a:lnTo>
                    <a:pt x="52667" y="30010"/>
                  </a:lnTo>
                  <a:lnTo>
                    <a:pt x="54408" y="30741"/>
                  </a:lnTo>
                  <a:lnTo>
                    <a:pt x="55698" y="31235"/>
                  </a:lnTo>
                  <a:lnTo>
                    <a:pt x="56149" y="31407"/>
                  </a:lnTo>
                  <a:lnTo>
                    <a:pt x="56472" y="31493"/>
                  </a:lnTo>
                  <a:lnTo>
                    <a:pt x="56472" y="31493"/>
                  </a:lnTo>
                  <a:lnTo>
                    <a:pt x="57052" y="31622"/>
                  </a:lnTo>
                  <a:lnTo>
                    <a:pt x="57762" y="31773"/>
                  </a:lnTo>
                  <a:lnTo>
                    <a:pt x="59503" y="32074"/>
                  </a:lnTo>
                  <a:lnTo>
                    <a:pt x="61588" y="32396"/>
                  </a:lnTo>
                  <a:lnTo>
                    <a:pt x="63888" y="32697"/>
                  </a:lnTo>
                  <a:lnTo>
                    <a:pt x="66296" y="32955"/>
                  </a:lnTo>
                  <a:lnTo>
                    <a:pt x="67478" y="33063"/>
                  </a:lnTo>
                  <a:lnTo>
                    <a:pt x="68639" y="33170"/>
                  </a:lnTo>
                  <a:lnTo>
                    <a:pt x="69778" y="33235"/>
                  </a:lnTo>
                  <a:lnTo>
                    <a:pt x="70853" y="33299"/>
                  </a:lnTo>
                  <a:lnTo>
                    <a:pt x="71842" y="33321"/>
                  </a:lnTo>
                  <a:lnTo>
                    <a:pt x="72766" y="33321"/>
                  </a:lnTo>
                  <a:lnTo>
                    <a:pt x="72766" y="33321"/>
                  </a:lnTo>
                  <a:lnTo>
                    <a:pt x="73046" y="33407"/>
                  </a:lnTo>
                  <a:lnTo>
                    <a:pt x="73906" y="33665"/>
                  </a:lnTo>
                  <a:lnTo>
                    <a:pt x="75260" y="34030"/>
                  </a:lnTo>
                  <a:lnTo>
                    <a:pt x="76141" y="34245"/>
                  </a:lnTo>
                  <a:lnTo>
                    <a:pt x="77130" y="34460"/>
                  </a:lnTo>
                  <a:lnTo>
                    <a:pt x="78226" y="34718"/>
                  </a:lnTo>
                  <a:lnTo>
                    <a:pt x="79452" y="34954"/>
                  </a:lnTo>
                  <a:lnTo>
                    <a:pt x="80785" y="35191"/>
                  </a:lnTo>
                  <a:lnTo>
                    <a:pt x="82203" y="35427"/>
                  </a:lnTo>
                  <a:lnTo>
                    <a:pt x="83730" y="35664"/>
                  </a:lnTo>
                  <a:lnTo>
                    <a:pt x="85342" y="35879"/>
                  </a:lnTo>
                  <a:lnTo>
                    <a:pt x="87062" y="36072"/>
                  </a:lnTo>
                  <a:lnTo>
                    <a:pt x="88867" y="36244"/>
                  </a:lnTo>
                  <a:lnTo>
                    <a:pt x="88867" y="36244"/>
                  </a:lnTo>
                  <a:lnTo>
                    <a:pt x="90737" y="36373"/>
                  </a:lnTo>
                  <a:lnTo>
                    <a:pt x="92715" y="36524"/>
                  </a:lnTo>
                  <a:lnTo>
                    <a:pt x="94736" y="36631"/>
                  </a:lnTo>
                  <a:lnTo>
                    <a:pt x="96778" y="36760"/>
                  </a:lnTo>
                  <a:lnTo>
                    <a:pt x="100819" y="36932"/>
                  </a:lnTo>
                  <a:lnTo>
                    <a:pt x="104624" y="37083"/>
                  </a:lnTo>
                  <a:lnTo>
                    <a:pt x="107978" y="37212"/>
                  </a:lnTo>
                  <a:lnTo>
                    <a:pt x="110643" y="37276"/>
                  </a:lnTo>
                  <a:lnTo>
                    <a:pt x="113051" y="37341"/>
                  </a:lnTo>
                  <a:lnTo>
                    <a:pt x="113481" y="35277"/>
                  </a:lnTo>
                  <a:lnTo>
                    <a:pt x="113481" y="35277"/>
                  </a:lnTo>
                  <a:lnTo>
                    <a:pt x="112772" y="34911"/>
                  </a:lnTo>
                  <a:lnTo>
                    <a:pt x="110815" y="33923"/>
                  </a:lnTo>
                  <a:lnTo>
                    <a:pt x="107806" y="32439"/>
                  </a:lnTo>
                  <a:lnTo>
                    <a:pt x="104001" y="30591"/>
                  </a:lnTo>
                  <a:lnTo>
                    <a:pt x="101851" y="29580"/>
                  </a:lnTo>
                  <a:lnTo>
                    <a:pt x="99594" y="28527"/>
                  </a:lnTo>
                  <a:lnTo>
                    <a:pt x="97229" y="27452"/>
                  </a:lnTo>
                  <a:lnTo>
                    <a:pt x="94800" y="26377"/>
                  </a:lnTo>
                  <a:lnTo>
                    <a:pt x="92328" y="25302"/>
                  </a:lnTo>
                  <a:lnTo>
                    <a:pt x="89856" y="24271"/>
                  </a:lnTo>
                  <a:lnTo>
                    <a:pt x="87405" y="23282"/>
                  </a:lnTo>
                  <a:lnTo>
                    <a:pt x="84976" y="22357"/>
                  </a:lnTo>
                  <a:lnTo>
                    <a:pt x="84976" y="22357"/>
                  </a:lnTo>
                  <a:lnTo>
                    <a:pt x="82375" y="21411"/>
                  </a:lnTo>
                  <a:lnTo>
                    <a:pt x="79409" y="20358"/>
                  </a:lnTo>
                  <a:lnTo>
                    <a:pt x="76141" y="19219"/>
                  </a:lnTo>
                  <a:lnTo>
                    <a:pt x="72616" y="18036"/>
                  </a:lnTo>
                  <a:lnTo>
                    <a:pt x="68918" y="16811"/>
                  </a:lnTo>
                  <a:lnTo>
                    <a:pt x="65113" y="15543"/>
                  </a:lnTo>
                  <a:lnTo>
                    <a:pt x="57418" y="13028"/>
                  </a:lnTo>
                  <a:lnTo>
                    <a:pt x="50044" y="10663"/>
                  </a:lnTo>
                  <a:lnTo>
                    <a:pt x="43552" y="8578"/>
                  </a:lnTo>
                  <a:lnTo>
                    <a:pt x="38415" y="6923"/>
                  </a:lnTo>
                  <a:lnTo>
                    <a:pt x="35169" y="5869"/>
                  </a:lnTo>
                  <a:lnTo>
                    <a:pt x="35169" y="5869"/>
                  </a:lnTo>
                  <a:lnTo>
                    <a:pt x="34094" y="5504"/>
                  </a:lnTo>
                  <a:lnTo>
                    <a:pt x="32954" y="5117"/>
                  </a:lnTo>
                  <a:lnTo>
                    <a:pt x="30568" y="4257"/>
                  </a:lnTo>
                  <a:lnTo>
                    <a:pt x="28010" y="3376"/>
                  </a:lnTo>
                  <a:lnTo>
                    <a:pt x="26677" y="2924"/>
                  </a:lnTo>
                  <a:lnTo>
                    <a:pt x="25302" y="2494"/>
                  </a:lnTo>
                  <a:lnTo>
                    <a:pt x="23904" y="2064"/>
                  </a:lnTo>
                  <a:lnTo>
                    <a:pt x="22464" y="1677"/>
                  </a:lnTo>
                  <a:lnTo>
                    <a:pt x="20981" y="1291"/>
                  </a:lnTo>
                  <a:lnTo>
                    <a:pt x="19476" y="968"/>
                  </a:lnTo>
                  <a:lnTo>
                    <a:pt x="17950" y="667"/>
                  </a:lnTo>
                  <a:lnTo>
                    <a:pt x="17176" y="538"/>
                  </a:lnTo>
                  <a:lnTo>
                    <a:pt x="16380" y="409"/>
                  </a:lnTo>
                  <a:lnTo>
                    <a:pt x="15607" y="302"/>
                  </a:lnTo>
                  <a:lnTo>
                    <a:pt x="14790" y="216"/>
                  </a:lnTo>
                  <a:lnTo>
                    <a:pt x="13994" y="130"/>
                  </a:lnTo>
                  <a:lnTo>
                    <a:pt x="13177" y="87"/>
                  </a:lnTo>
                  <a:lnTo>
                    <a:pt x="13177" y="87"/>
                  </a:lnTo>
                  <a:lnTo>
                    <a:pt x="12404" y="44"/>
                  </a:lnTo>
                  <a:lnTo>
                    <a:pt x="11651" y="1"/>
                  </a:lnTo>
                  <a:lnTo>
                    <a:pt x="10942" y="1"/>
                  </a:lnTo>
                  <a:lnTo>
                    <a:pt x="10297" y="22"/>
                  </a:lnTo>
                  <a:lnTo>
                    <a:pt x="9674" y="44"/>
                  </a:lnTo>
                  <a:lnTo>
                    <a:pt x="9093" y="87"/>
                  </a:lnTo>
                  <a:lnTo>
                    <a:pt x="8556" y="130"/>
                  </a:lnTo>
                  <a:lnTo>
                    <a:pt x="8040" y="216"/>
                  </a:lnTo>
                  <a:lnTo>
                    <a:pt x="7588" y="280"/>
                  </a:lnTo>
                  <a:lnTo>
                    <a:pt x="7158" y="366"/>
                  </a:lnTo>
                  <a:lnTo>
                    <a:pt x="6750" y="474"/>
                  </a:lnTo>
                  <a:lnTo>
                    <a:pt x="6385" y="581"/>
                  </a:lnTo>
                  <a:lnTo>
                    <a:pt x="6041" y="689"/>
                  </a:lnTo>
                  <a:lnTo>
                    <a:pt x="5740" y="818"/>
                  </a:lnTo>
                  <a:lnTo>
                    <a:pt x="5460" y="925"/>
                  </a:lnTo>
                  <a:lnTo>
                    <a:pt x="5202" y="1054"/>
                  </a:lnTo>
                  <a:lnTo>
                    <a:pt x="4966" y="1183"/>
                  </a:lnTo>
                  <a:lnTo>
                    <a:pt x="4772" y="1312"/>
                  </a:lnTo>
                  <a:lnTo>
                    <a:pt x="4428" y="1549"/>
                  </a:lnTo>
                  <a:lnTo>
                    <a:pt x="4170" y="1785"/>
                  </a:lnTo>
                  <a:lnTo>
                    <a:pt x="3977" y="2000"/>
                  </a:lnTo>
                  <a:lnTo>
                    <a:pt x="3848" y="2193"/>
                  </a:lnTo>
                  <a:lnTo>
                    <a:pt x="3762" y="2344"/>
                  </a:lnTo>
                  <a:lnTo>
                    <a:pt x="3719" y="245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42"/>
            <p:cNvSpPr/>
            <p:nvPr/>
          </p:nvSpPr>
          <p:spPr>
            <a:xfrm>
              <a:off x="7617325" y="-1163525"/>
              <a:ext cx="835175" cy="557325"/>
            </a:xfrm>
            <a:custGeom>
              <a:rect b="b" l="l" r="r" t="t"/>
              <a:pathLst>
                <a:path extrusionOk="0" h="22293" w="33407">
                  <a:moveTo>
                    <a:pt x="25646" y="1"/>
                  </a:moveTo>
                  <a:lnTo>
                    <a:pt x="3548" y="13759"/>
                  </a:lnTo>
                  <a:lnTo>
                    <a:pt x="1" y="13759"/>
                  </a:lnTo>
                  <a:lnTo>
                    <a:pt x="1699" y="14640"/>
                  </a:lnTo>
                  <a:lnTo>
                    <a:pt x="3440" y="15521"/>
                  </a:lnTo>
                  <a:lnTo>
                    <a:pt x="5181" y="16360"/>
                  </a:lnTo>
                  <a:lnTo>
                    <a:pt x="6901" y="17155"/>
                  </a:lnTo>
                  <a:lnTo>
                    <a:pt x="8578" y="17886"/>
                  </a:lnTo>
                  <a:lnTo>
                    <a:pt x="10212" y="18595"/>
                  </a:lnTo>
                  <a:lnTo>
                    <a:pt x="11759" y="19262"/>
                  </a:lnTo>
                  <a:lnTo>
                    <a:pt x="13243" y="19864"/>
                  </a:lnTo>
                  <a:lnTo>
                    <a:pt x="15844" y="20874"/>
                  </a:lnTo>
                  <a:lnTo>
                    <a:pt x="17886" y="21648"/>
                  </a:lnTo>
                  <a:lnTo>
                    <a:pt x="19219" y="22121"/>
                  </a:lnTo>
                  <a:lnTo>
                    <a:pt x="19692" y="22293"/>
                  </a:lnTo>
                  <a:lnTo>
                    <a:pt x="33406" y="2000"/>
                  </a:lnTo>
                  <a:lnTo>
                    <a:pt x="25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42"/>
            <p:cNvSpPr/>
            <p:nvPr/>
          </p:nvSpPr>
          <p:spPr>
            <a:xfrm>
              <a:off x="6672000" y="-1447800"/>
              <a:ext cx="1656900" cy="461650"/>
            </a:xfrm>
            <a:custGeom>
              <a:rect b="b" l="l" r="r" t="t"/>
              <a:pathLst>
                <a:path extrusionOk="0" h="18466" w="66276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42"/>
            <p:cNvSpPr/>
            <p:nvPr/>
          </p:nvSpPr>
          <p:spPr>
            <a:xfrm>
              <a:off x="5536975" y="-1344100"/>
              <a:ext cx="50550" cy="59700"/>
            </a:xfrm>
            <a:custGeom>
              <a:rect b="b" l="l" r="r" t="t"/>
              <a:pathLst>
                <a:path extrusionOk="0" h="2388" w="2022">
                  <a:moveTo>
                    <a:pt x="882" y="1"/>
                  </a:moveTo>
                  <a:lnTo>
                    <a:pt x="796" y="108"/>
                  </a:lnTo>
                  <a:lnTo>
                    <a:pt x="710" y="216"/>
                  </a:lnTo>
                  <a:lnTo>
                    <a:pt x="646" y="280"/>
                  </a:lnTo>
                  <a:lnTo>
                    <a:pt x="302" y="495"/>
                  </a:lnTo>
                  <a:lnTo>
                    <a:pt x="1" y="667"/>
                  </a:lnTo>
                  <a:lnTo>
                    <a:pt x="65" y="839"/>
                  </a:lnTo>
                  <a:lnTo>
                    <a:pt x="130" y="1033"/>
                  </a:lnTo>
                  <a:lnTo>
                    <a:pt x="259" y="1248"/>
                  </a:lnTo>
                  <a:lnTo>
                    <a:pt x="431" y="1527"/>
                  </a:lnTo>
                  <a:lnTo>
                    <a:pt x="646" y="1807"/>
                  </a:lnTo>
                  <a:lnTo>
                    <a:pt x="796" y="1957"/>
                  </a:lnTo>
                  <a:lnTo>
                    <a:pt x="947" y="2086"/>
                  </a:lnTo>
                  <a:lnTo>
                    <a:pt x="1119" y="2237"/>
                  </a:lnTo>
                  <a:lnTo>
                    <a:pt x="1312" y="2387"/>
                  </a:lnTo>
                  <a:lnTo>
                    <a:pt x="2022" y="1506"/>
                  </a:lnTo>
                  <a:lnTo>
                    <a:pt x="1871" y="1334"/>
                  </a:lnTo>
                  <a:lnTo>
                    <a:pt x="1527" y="925"/>
                  </a:lnTo>
                  <a:lnTo>
                    <a:pt x="1334" y="689"/>
                  </a:lnTo>
                  <a:lnTo>
                    <a:pt x="1140" y="431"/>
                  </a:lnTo>
                  <a:lnTo>
                    <a:pt x="990" y="194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42"/>
            <p:cNvSpPr/>
            <p:nvPr/>
          </p:nvSpPr>
          <p:spPr>
            <a:xfrm>
              <a:off x="5628875" y="-1247350"/>
              <a:ext cx="51625" cy="93000"/>
            </a:xfrm>
            <a:custGeom>
              <a:rect b="b" l="l" r="r" t="t"/>
              <a:pathLst>
                <a:path extrusionOk="0" h="3720" w="2065">
                  <a:moveTo>
                    <a:pt x="732" y="0"/>
                  </a:move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42"/>
            <p:cNvSpPr/>
            <p:nvPr/>
          </p:nvSpPr>
          <p:spPr>
            <a:xfrm>
              <a:off x="5628875" y="-1247350"/>
              <a:ext cx="51625" cy="93000"/>
            </a:xfrm>
            <a:custGeom>
              <a:rect b="b" l="l" r="r" t="t"/>
              <a:pathLst>
                <a:path extrusionOk="0" fill="none" h="3720" w="2065">
                  <a:moveTo>
                    <a:pt x="1828" y="409"/>
                  </a:moveTo>
                  <a:lnTo>
                    <a:pt x="882" y="43"/>
                  </a:lnTo>
                  <a:lnTo>
                    <a:pt x="882" y="43"/>
                  </a:lnTo>
                  <a:lnTo>
                    <a:pt x="818" y="22"/>
                  </a:lnTo>
                  <a:lnTo>
                    <a:pt x="732" y="0"/>
                  </a:lnTo>
                  <a:lnTo>
                    <a:pt x="646" y="22"/>
                  </a:lnTo>
                  <a:lnTo>
                    <a:pt x="560" y="65"/>
                  </a:lnTo>
                  <a:lnTo>
                    <a:pt x="495" y="108"/>
                  </a:lnTo>
                  <a:lnTo>
                    <a:pt x="452" y="172"/>
                  </a:lnTo>
                  <a:lnTo>
                    <a:pt x="409" y="237"/>
                  </a:lnTo>
                  <a:lnTo>
                    <a:pt x="388" y="323"/>
                  </a:lnTo>
                  <a:lnTo>
                    <a:pt x="1" y="2881"/>
                  </a:lnTo>
                  <a:lnTo>
                    <a:pt x="1" y="2881"/>
                  </a:lnTo>
                  <a:lnTo>
                    <a:pt x="1" y="3010"/>
                  </a:lnTo>
                  <a:lnTo>
                    <a:pt x="44" y="3117"/>
                  </a:lnTo>
                  <a:lnTo>
                    <a:pt x="108" y="3225"/>
                  </a:lnTo>
                  <a:lnTo>
                    <a:pt x="194" y="3289"/>
                  </a:lnTo>
                  <a:lnTo>
                    <a:pt x="1076" y="3698"/>
                  </a:lnTo>
                  <a:lnTo>
                    <a:pt x="1076" y="3698"/>
                  </a:lnTo>
                  <a:lnTo>
                    <a:pt x="1162" y="3719"/>
                  </a:lnTo>
                  <a:lnTo>
                    <a:pt x="1248" y="3719"/>
                  </a:lnTo>
                  <a:lnTo>
                    <a:pt x="1334" y="3719"/>
                  </a:lnTo>
                  <a:lnTo>
                    <a:pt x="1398" y="3698"/>
                  </a:lnTo>
                  <a:lnTo>
                    <a:pt x="1484" y="3633"/>
                  </a:lnTo>
                  <a:lnTo>
                    <a:pt x="1527" y="3590"/>
                  </a:lnTo>
                  <a:lnTo>
                    <a:pt x="1570" y="3504"/>
                  </a:lnTo>
                  <a:lnTo>
                    <a:pt x="1592" y="3418"/>
                  </a:lnTo>
                  <a:lnTo>
                    <a:pt x="2065" y="817"/>
                  </a:lnTo>
                  <a:lnTo>
                    <a:pt x="2065" y="817"/>
                  </a:lnTo>
                  <a:lnTo>
                    <a:pt x="2065" y="688"/>
                  </a:lnTo>
                  <a:lnTo>
                    <a:pt x="2022" y="581"/>
                  </a:lnTo>
                  <a:lnTo>
                    <a:pt x="1936" y="473"/>
                  </a:lnTo>
                  <a:lnTo>
                    <a:pt x="1828" y="40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42"/>
            <p:cNvSpPr/>
            <p:nvPr/>
          </p:nvSpPr>
          <p:spPr>
            <a:xfrm>
              <a:off x="5701975" y="-1192550"/>
              <a:ext cx="23125" cy="27450"/>
            </a:xfrm>
            <a:custGeom>
              <a:rect b="b" l="l" r="r" t="t"/>
              <a:pathLst>
                <a:path extrusionOk="0" h="1098" w="925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42"/>
            <p:cNvSpPr/>
            <p:nvPr/>
          </p:nvSpPr>
          <p:spPr>
            <a:xfrm>
              <a:off x="5701975" y="-1192550"/>
              <a:ext cx="23125" cy="27450"/>
            </a:xfrm>
            <a:custGeom>
              <a:rect b="b" l="l" r="r" t="t"/>
              <a:pathLst>
                <a:path extrusionOk="0" fill="none" h="1098" w="925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97"/>
                  </a:lnTo>
                  <a:lnTo>
                    <a:pt x="731" y="1054"/>
                  </a:lnTo>
                  <a:lnTo>
                    <a:pt x="796" y="1011"/>
                  </a:lnTo>
                  <a:lnTo>
                    <a:pt x="817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03" y="302"/>
                  </a:lnTo>
                  <a:lnTo>
                    <a:pt x="903" y="259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42"/>
            <p:cNvSpPr/>
            <p:nvPr/>
          </p:nvSpPr>
          <p:spPr>
            <a:xfrm>
              <a:off x="5730450" y="-1181800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42"/>
            <p:cNvSpPr/>
            <p:nvPr/>
          </p:nvSpPr>
          <p:spPr>
            <a:xfrm>
              <a:off x="5730450" y="-1181800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75" y="1011"/>
                  </a:lnTo>
                  <a:lnTo>
                    <a:pt x="818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42"/>
            <p:cNvSpPr/>
            <p:nvPr/>
          </p:nvSpPr>
          <p:spPr>
            <a:xfrm>
              <a:off x="5758950" y="-1170500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42"/>
            <p:cNvSpPr/>
            <p:nvPr/>
          </p:nvSpPr>
          <p:spPr>
            <a:xfrm>
              <a:off x="5758950" y="-1170500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42"/>
            <p:cNvSpPr/>
            <p:nvPr/>
          </p:nvSpPr>
          <p:spPr>
            <a:xfrm>
              <a:off x="5787425" y="-11597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42"/>
            <p:cNvSpPr/>
            <p:nvPr/>
          </p:nvSpPr>
          <p:spPr>
            <a:xfrm>
              <a:off x="5787425" y="-11597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42"/>
            <p:cNvSpPr/>
            <p:nvPr/>
          </p:nvSpPr>
          <p:spPr>
            <a:xfrm>
              <a:off x="5815900" y="-11484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42"/>
            <p:cNvSpPr/>
            <p:nvPr/>
          </p:nvSpPr>
          <p:spPr>
            <a:xfrm>
              <a:off x="5815900" y="-11484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42"/>
            <p:cNvSpPr/>
            <p:nvPr/>
          </p:nvSpPr>
          <p:spPr>
            <a:xfrm>
              <a:off x="5844400" y="-11377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  <a:lnTo>
                    <a:pt x="301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42"/>
            <p:cNvSpPr/>
            <p:nvPr/>
          </p:nvSpPr>
          <p:spPr>
            <a:xfrm>
              <a:off x="5844400" y="-11377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795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97"/>
                  </a:lnTo>
                  <a:lnTo>
                    <a:pt x="709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42"/>
            <p:cNvSpPr/>
            <p:nvPr/>
          </p:nvSpPr>
          <p:spPr>
            <a:xfrm>
              <a:off x="5872875" y="-112642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15" y="0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42"/>
            <p:cNvSpPr/>
            <p:nvPr/>
          </p:nvSpPr>
          <p:spPr>
            <a:xfrm>
              <a:off x="5872875" y="-112642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2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1"/>
                  </a:lnTo>
                  <a:lnTo>
                    <a:pt x="538" y="1053"/>
                  </a:lnTo>
                  <a:lnTo>
                    <a:pt x="538" y="1053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989"/>
                  </a:lnTo>
                  <a:lnTo>
                    <a:pt x="796" y="924"/>
                  </a:lnTo>
                  <a:lnTo>
                    <a:pt x="903" y="365"/>
                  </a:lnTo>
                  <a:lnTo>
                    <a:pt x="903" y="365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42"/>
            <p:cNvSpPr/>
            <p:nvPr/>
          </p:nvSpPr>
          <p:spPr>
            <a:xfrm>
              <a:off x="5901350" y="-1115700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42"/>
            <p:cNvSpPr/>
            <p:nvPr/>
          </p:nvSpPr>
          <p:spPr>
            <a:xfrm>
              <a:off x="5901350" y="-1115700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44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42"/>
            <p:cNvSpPr/>
            <p:nvPr/>
          </p:nvSpPr>
          <p:spPr>
            <a:xfrm>
              <a:off x="5929850" y="-1104950"/>
              <a:ext cx="22575" cy="27450"/>
            </a:xfrm>
            <a:custGeom>
              <a:rect b="b" l="l" r="r" t="t"/>
              <a:pathLst>
                <a:path extrusionOk="0" h="1098" w="903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42"/>
            <p:cNvSpPr/>
            <p:nvPr/>
          </p:nvSpPr>
          <p:spPr>
            <a:xfrm>
              <a:off x="5929850" y="-1104950"/>
              <a:ext cx="22575" cy="27450"/>
            </a:xfrm>
            <a:custGeom>
              <a:rect b="b" l="l" r="r" t="t"/>
              <a:pathLst>
                <a:path extrusionOk="0" fill="none" h="1098" w="903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43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904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97"/>
                  </a:lnTo>
                  <a:lnTo>
                    <a:pt x="709" y="1076"/>
                  </a:lnTo>
                  <a:lnTo>
                    <a:pt x="774" y="1011"/>
                  </a:lnTo>
                  <a:lnTo>
                    <a:pt x="795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1" y="259"/>
                  </a:lnTo>
                  <a:lnTo>
                    <a:pt x="838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42"/>
            <p:cNvSpPr/>
            <p:nvPr/>
          </p:nvSpPr>
          <p:spPr>
            <a:xfrm>
              <a:off x="5957775" y="-1093650"/>
              <a:ext cx="23150" cy="26900"/>
            </a:xfrm>
            <a:custGeom>
              <a:rect b="b" l="l" r="r" t="t"/>
              <a:pathLst>
                <a:path extrusionOk="0" h="1076" w="926">
                  <a:moveTo>
                    <a:pt x="237" y="0"/>
                  </a:move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42"/>
            <p:cNvSpPr/>
            <p:nvPr/>
          </p:nvSpPr>
          <p:spPr>
            <a:xfrm>
              <a:off x="5957775" y="-1093650"/>
              <a:ext cx="23150" cy="26900"/>
            </a:xfrm>
            <a:custGeom>
              <a:rect b="b" l="l" r="r" t="t"/>
              <a:pathLst>
                <a:path extrusionOk="0" fill="none" h="1076" w="926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73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32" y="1054"/>
                  </a:lnTo>
                  <a:lnTo>
                    <a:pt x="796" y="1011"/>
                  </a:lnTo>
                  <a:lnTo>
                    <a:pt x="818" y="925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37"/>
                  </a:lnTo>
                  <a:lnTo>
                    <a:pt x="861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42"/>
            <p:cNvSpPr/>
            <p:nvPr/>
          </p:nvSpPr>
          <p:spPr>
            <a:xfrm>
              <a:off x="5986275" y="-108290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42"/>
            <p:cNvSpPr/>
            <p:nvPr/>
          </p:nvSpPr>
          <p:spPr>
            <a:xfrm>
              <a:off x="5986275" y="-108290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31" y="1075"/>
                  </a:lnTo>
                  <a:lnTo>
                    <a:pt x="774" y="1011"/>
                  </a:lnTo>
                  <a:lnTo>
                    <a:pt x="817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60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42"/>
            <p:cNvSpPr/>
            <p:nvPr/>
          </p:nvSpPr>
          <p:spPr>
            <a:xfrm>
              <a:off x="6014750" y="-10716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42"/>
            <p:cNvSpPr/>
            <p:nvPr/>
          </p:nvSpPr>
          <p:spPr>
            <a:xfrm>
              <a:off x="6014750" y="-10716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59" y="1076"/>
                  </a:lnTo>
                  <a:lnTo>
                    <a:pt x="559" y="1076"/>
                  </a:lnTo>
                  <a:lnTo>
                    <a:pt x="645" y="1076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42"/>
            <p:cNvSpPr/>
            <p:nvPr/>
          </p:nvSpPr>
          <p:spPr>
            <a:xfrm>
              <a:off x="6043225" y="-1060875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42"/>
            <p:cNvSpPr/>
            <p:nvPr/>
          </p:nvSpPr>
          <p:spPr>
            <a:xfrm>
              <a:off x="6043225" y="-1060875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7"/>
                  </a:lnTo>
                  <a:lnTo>
                    <a:pt x="710" y="1075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42"/>
            <p:cNvSpPr/>
            <p:nvPr/>
          </p:nvSpPr>
          <p:spPr>
            <a:xfrm>
              <a:off x="6169000" y="-1031850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42"/>
            <p:cNvSpPr/>
            <p:nvPr/>
          </p:nvSpPr>
          <p:spPr>
            <a:xfrm>
              <a:off x="6169000" y="-1031850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42"/>
            <p:cNvSpPr/>
            <p:nvPr/>
          </p:nvSpPr>
          <p:spPr>
            <a:xfrm>
              <a:off x="6197475" y="-102110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42"/>
            <p:cNvSpPr/>
            <p:nvPr/>
          </p:nvSpPr>
          <p:spPr>
            <a:xfrm>
              <a:off x="6197475" y="-102110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42"/>
            <p:cNvSpPr/>
            <p:nvPr/>
          </p:nvSpPr>
          <p:spPr>
            <a:xfrm>
              <a:off x="6225950" y="-10098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6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42"/>
            <p:cNvSpPr/>
            <p:nvPr/>
          </p:nvSpPr>
          <p:spPr>
            <a:xfrm>
              <a:off x="6225950" y="-10098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5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44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796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42"/>
            <p:cNvSpPr/>
            <p:nvPr/>
          </p:nvSpPr>
          <p:spPr>
            <a:xfrm>
              <a:off x="6254450" y="-999075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42"/>
            <p:cNvSpPr/>
            <p:nvPr/>
          </p:nvSpPr>
          <p:spPr>
            <a:xfrm>
              <a:off x="6254450" y="-999075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8"/>
                  </a:lnTo>
                  <a:lnTo>
                    <a:pt x="43" y="861"/>
                  </a:lnTo>
                  <a:lnTo>
                    <a:pt x="86" y="882"/>
                  </a:lnTo>
                  <a:lnTo>
                    <a:pt x="537" y="1076"/>
                  </a:lnTo>
                  <a:lnTo>
                    <a:pt x="537" y="1076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59"/>
                  </a:lnTo>
                  <a:lnTo>
                    <a:pt x="838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42"/>
            <p:cNvSpPr/>
            <p:nvPr/>
          </p:nvSpPr>
          <p:spPr>
            <a:xfrm>
              <a:off x="6282375" y="-988325"/>
              <a:ext cx="23150" cy="27450"/>
            </a:xfrm>
            <a:custGeom>
              <a:rect b="b" l="l" r="r" t="t"/>
              <a:pathLst>
                <a:path extrusionOk="0" h="1098" w="926">
                  <a:moveTo>
                    <a:pt x="237" y="1"/>
                  </a:move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42"/>
            <p:cNvSpPr/>
            <p:nvPr/>
          </p:nvSpPr>
          <p:spPr>
            <a:xfrm>
              <a:off x="6282375" y="-988325"/>
              <a:ext cx="23150" cy="27450"/>
            </a:xfrm>
            <a:custGeom>
              <a:rect b="b" l="l" r="r" t="t"/>
              <a:pathLst>
                <a:path extrusionOk="0" fill="none" h="1098" w="926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73" y="44"/>
                  </a:lnTo>
                  <a:lnTo>
                    <a:pt x="108" y="87"/>
                  </a:lnTo>
                  <a:lnTo>
                    <a:pt x="65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60" y="1076"/>
                  </a:lnTo>
                  <a:lnTo>
                    <a:pt x="560" y="1076"/>
                  </a:lnTo>
                  <a:lnTo>
                    <a:pt x="646" y="1097"/>
                  </a:lnTo>
                  <a:lnTo>
                    <a:pt x="732" y="1076"/>
                  </a:lnTo>
                  <a:lnTo>
                    <a:pt x="796" y="1011"/>
                  </a:lnTo>
                  <a:lnTo>
                    <a:pt x="818" y="947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23"/>
                  </a:lnTo>
                  <a:lnTo>
                    <a:pt x="904" y="259"/>
                  </a:lnTo>
                  <a:lnTo>
                    <a:pt x="861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42"/>
            <p:cNvSpPr/>
            <p:nvPr/>
          </p:nvSpPr>
          <p:spPr>
            <a:xfrm>
              <a:off x="6310875" y="-97702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37" y="0"/>
                  </a:move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42"/>
            <p:cNvSpPr/>
            <p:nvPr/>
          </p:nvSpPr>
          <p:spPr>
            <a:xfrm>
              <a:off x="6310875" y="-97702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108" y="86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1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42"/>
            <p:cNvSpPr/>
            <p:nvPr/>
          </p:nvSpPr>
          <p:spPr>
            <a:xfrm>
              <a:off x="6339350" y="-966275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42"/>
            <p:cNvSpPr/>
            <p:nvPr/>
          </p:nvSpPr>
          <p:spPr>
            <a:xfrm>
              <a:off x="6339350" y="-966275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817" y="924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42"/>
            <p:cNvSpPr/>
            <p:nvPr/>
          </p:nvSpPr>
          <p:spPr>
            <a:xfrm>
              <a:off x="6367825" y="-95500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42"/>
            <p:cNvSpPr/>
            <p:nvPr/>
          </p:nvSpPr>
          <p:spPr>
            <a:xfrm>
              <a:off x="6367825" y="-95500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2"/>
                  </a:moveTo>
                  <a:lnTo>
                    <a:pt x="323" y="0"/>
                  </a:lnTo>
                  <a:lnTo>
                    <a:pt x="323" y="0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42"/>
            <p:cNvSpPr/>
            <p:nvPr/>
          </p:nvSpPr>
          <p:spPr>
            <a:xfrm>
              <a:off x="6396325" y="-9442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42"/>
            <p:cNvSpPr/>
            <p:nvPr/>
          </p:nvSpPr>
          <p:spPr>
            <a:xfrm>
              <a:off x="6396325" y="-9442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65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24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42"/>
            <p:cNvSpPr/>
            <p:nvPr/>
          </p:nvSpPr>
          <p:spPr>
            <a:xfrm>
              <a:off x="6424800" y="-9329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42"/>
            <p:cNvSpPr/>
            <p:nvPr/>
          </p:nvSpPr>
          <p:spPr>
            <a:xfrm>
              <a:off x="6424800" y="-9329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6"/>
                  </a:lnTo>
                  <a:lnTo>
                    <a:pt x="710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42"/>
            <p:cNvSpPr/>
            <p:nvPr/>
          </p:nvSpPr>
          <p:spPr>
            <a:xfrm>
              <a:off x="6453275" y="-9222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42"/>
            <p:cNvSpPr/>
            <p:nvPr/>
          </p:nvSpPr>
          <p:spPr>
            <a:xfrm>
              <a:off x="6453275" y="-9222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02" y="1"/>
                  </a:lnTo>
                  <a:lnTo>
                    <a:pt x="302" y="1"/>
                  </a:lnTo>
                  <a:lnTo>
                    <a:pt x="216" y="1"/>
                  </a:lnTo>
                  <a:lnTo>
                    <a:pt x="151" y="22"/>
                  </a:lnTo>
                  <a:lnTo>
                    <a:pt x="87" y="87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42"/>
            <p:cNvSpPr/>
            <p:nvPr/>
          </p:nvSpPr>
          <p:spPr>
            <a:xfrm>
              <a:off x="6481775" y="-9114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5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  <a:lnTo>
                    <a:pt x="301" y="22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42"/>
            <p:cNvSpPr/>
            <p:nvPr/>
          </p:nvSpPr>
          <p:spPr>
            <a:xfrm>
              <a:off x="6481775" y="-9114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4" y="173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796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42"/>
            <p:cNvSpPr/>
            <p:nvPr/>
          </p:nvSpPr>
          <p:spPr>
            <a:xfrm>
              <a:off x="6510250" y="-900175"/>
              <a:ext cx="22600" cy="26875"/>
            </a:xfrm>
            <a:custGeom>
              <a:rect b="b" l="l" r="r" t="t"/>
              <a:pathLst>
                <a:path extrusionOk="0" h="1075" w="904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42"/>
            <p:cNvSpPr/>
            <p:nvPr/>
          </p:nvSpPr>
          <p:spPr>
            <a:xfrm>
              <a:off x="6510250" y="-900175"/>
              <a:ext cx="22600" cy="26875"/>
            </a:xfrm>
            <a:custGeom>
              <a:rect b="b" l="l" r="r" t="t"/>
              <a:pathLst>
                <a:path extrusionOk="0" fill="none" h="1075" w="904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3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42"/>
            <p:cNvSpPr/>
            <p:nvPr/>
          </p:nvSpPr>
          <p:spPr>
            <a:xfrm>
              <a:off x="6654825" y="-851825"/>
              <a:ext cx="22575" cy="26900"/>
            </a:xfrm>
            <a:custGeom>
              <a:rect b="b" l="l" r="r" t="t"/>
              <a:pathLst>
                <a:path extrusionOk="0" h="1076" w="903">
                  <a:moveTo>
                    <a:pt x="237" y="1"/>
                  </a:move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42"/>
            <p:cNvSpPr/>
            <p:nvPr/>
          </p:nvSpPr>
          <p:spPr>
            <a:xfrm>
              <a:off x="6654825" y="-851825"/>
              <a:ext cx="22575" cy="26900"/>
            </a:xfrm>
            <a:custGeom>
              <a:rect b="b" l="l" r="r" t="t"/>
              <a:pathLst>
                <a:path extrusionOk="0" fill="none" h="1076" w="903">
                  <a:moveTo>
                    <a:pt x="795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65"/>
                  </a:lnTo>
                  <a:lnTo>
                    <a:pt x="65" y="151"/>
                  </a:lnTo>
                  <a:lnTo>
                    <a:pt x="0" y="689"/>
                  </a:lnTo>
                  <a:lnTo>
                    <a:pt x="0" y="689"/>
                  </a:lnTo>
                  <a:lnTo>
                    <a:pt x="0" y="753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7" y="1054"/>
                  </a:lnTo>
                  <a:lnTo>
                    <a:pt x="537" y="1054"/>
                  </a:lnTo>
                  <a:lnTo>
                    <a:pt x="623" y="1076"/>
                  </a:lnTo>
                  <a:lnTo>
                    <a:pt x="709" y="1054"/>
                  </a:lnTo>
                  <a:lnTo>
                    <a:pt x="774" y="990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9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42"/>
            <p:cNvSpPr/>
            <p:nvPr/>
          </p:nvSpPr>
          <p:spPr>
            <a:xfrm>
              <a:off x="6683300" y="-8410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42"/>
            <p:cNvSpPr/>
            <p:nvPr/>
          </p:nvSpPr>
          <p:spPr>
            <a:xfrm>
              <a:off x="6683300" y="-8410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43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42"/>
            <p:cNvSpPr/>
            <p:nvPr/>
          </p:nvSpPr>
          <p:spPr>
            <a:xfrm>
              <a:off x="6711775" y="-8303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16" y="1"/>
                  </a:move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  <a:lnTo>
                    <a:pt x="302" y="22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42"/>
            <p:cNvSpPr/>
            <p:nvPr/>
          </p:nvSpPr>
          <p:spPr>
            <a:xfrm>
              <a:off x="6711775" y="-8303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75" y="173"/>
                  </a:moveTo>
                  <a:lnTo>
                    <a:pt x="302" y="22"/>
                  </a:lnTo>
                  <a:lnTo>
                    <a:pt x="302" y="22"/>
                  </a:lnTo>
                  <a:lnTo>
                    <a:pt x="216" y="1"/>
                  </a:lnTo>
                  <a:lnTo>
                    <a:pt x="151" y="44"/>
                  </a:lnTo>
                  <a:lnTo>
                    <a:pt x="87" y="87"/>
                  </a:lnTo>
                  <a:lnTo>
                    <a:pt x="44" y="173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5"/>
                  </a:lnTo>
                  <a:lnTo>
                    <a:pt x="22" y="818"/>
                  </a:lnTo>
                  <a:lnTo>
                    <a:pt x="44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5" y="1011"/>
                  </a:lnTo>
                  <a:lnTo>
                    <a:pt x="796" y="947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75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42"/>
            <p:cNvSpPr/>
            <p:nvPr/>
          </p:nvSpPr>
          <p:spPr>
            <a:xfrm>
              <a:off x="6740275" y="-819025"/>
              <a:ext cx="22575" cy="26875"/>
            </a:xfrm>
            <a:custGeom>
              <a:rect b="b" l="l" r="r" t="t"/>
              <a:pathLst>
                <a:path extrusionOk="0" h="1075" w="903">
                  <a:moveTo>
                    <a:pt x="215" y="0"/>
                  </a:move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42"/>
            <p:cNvSpPr/>
            <p:nvPr/>
          </p:nvSpPr>
          <p:spPr>
            <a:xfrm>
              <a:off x="6740275" y="-819025"/>
              <a:ext cx="22575" cy="26875"/>
            </a:xfrm>
            <a:custGeom>
              <a:rect b="b" l="l" r="r" t="t"/>
              <a:pathLst>
                <a:path extrusionOk="0" fill="none" h="1075" w="903">
                  <a:moveTo>
                    <a:pt x="774" y="172"/>
                  </a:moveTo>
                  <a:lnTo>
                    <a:pt x="301" y="0"/>
                  </a:lnTo>
                  <a:lnTo>
                    <a:pt x="301" y="0"/>
                  </a:lnTo>
                  <a:lnTo>
                    <a:pt x="215" y="0"/>
                  </a:lnTo>
                  <a:lnTo>
                    <a:pt x="151" y="22"/>
                  </a:lnTo>
                  <a:lnTo>
                    <a:pt x="86" y="86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0" y="817"/>
                  </a:lnTo>
                  <a:lnTo>
                    <a:pt x="43" y="860"/>
                  </a:lnTo>
                  <a:lnTo>
                    <a:pt x="86" y="882"/>
                  </a:lnTo>
                  <a:lnTo>
                    <a:pt x="537" y="1075"/>
                  </a:lnTo>
                  <a:lnTo>
                    <a:pt x="537" y="1075"/>
                  </a:lnTo>
                  <a:lnTo>
                    <a:pt x="623" y="1075"/>
                  </a:lnTo>
                  <a:lnTo>
                    <a:pt x="709" y="1054"/>
                  </a:lnTo>
                  <a:lnTo>
                    <a:pt x="774" y="1011"/>
                  </a:lnTo>
                  <a:lnTo>
                    <a:pt x="795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1" y="237"/>
                  </a:lnTo>
                  <a:lnTo>
                    <a:pt x="838" y="194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42"/>
            <p:cNvSpPr/>
            <p:nvPr/>
          </p:nvSpPr>
          <p:spPr>
            <a:xfrm>
              <a:off x="6768200" y="-808275"/>
              <a:ext cx="23150" cy="27425"/>
            </a:xfrm>
            <a:custGeom>
              <a:rect b="b" l="l" r="r" t="t"/>
              <a:pathLst>
                <a:path extrusionOk="0" h="1097" w="926">
                  <a:moveTo>
                    <a:pt x="237" y="0"/>
                  </a:move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42"/>
            <p:cNvSpPr/>
            <p:nvPr/>
          </p:nvSpPr>
          <p:spPr>
            <a:xfrm>
              <a:off x="6768200" y="-808275"/>
              <a:ext cx="23150" cy="27425"/>
            </a:xfrm>
            <a:custGeom>
              <a:rect b="b" l="l" r="r" t="t"/>
              <a:pathLst>
                <a:path extrusionOk="0" fill="none" h="1097" w="926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43"/>
                  </a:lnTo>
                  <a:lnTo>
                    <a:pt x="108" y="86"/>
                  </a:lnTo>
                  <a:lnTo>
                    <a:pt x="65" y="172"/>
                  </a:lnTo>
                  <a:lnTo>
                    <a:pt x="1" y="709"/>
                  </a:lnTo>
                  <a:lnTo>
                    <a:pt x="1" y="709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60" y="1075"/>
                  </a:lnTo>
                  <a:lnTo>
                    <a:pt x="560" y="1075"/>
                  </a:lnTo>
                  <a:lnTo>
                    <a:pt x="646" y="1096"/>
                  </a:lnTo>
                  <a:lnTo>
                    <a:pt x="732" y="1075"/>
                  </a:lnTo>
                  <a:lnTo>
                    <a:pt x="796" y="1010"/>
                  </a:lnTo>
                  <a:lnTo>
                    <a:pt x="818" y="946"/>
                  </a:lnTo>
                  <a:lnTo>
                    <a:pt x="925" y="366"/>
                  </a:lnTo>
                  <a:lnTo>
                    <a:pt x="925" y="366"/>
                  </a:lnTo>
                  <a:lnTo>
                    <a:pt x="925" y="301"/>
                  </a:lnTo>
                  <a:lnTo>
                    <a:pt x="904" y="258"/>
                  </a:lnTo>
                  <a:lnTo>
                    <a:pt x="861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42"/>
            <p:cNvSpPr/>
            <p:nvPr/>
          </p:nvSpPr>
          <p:spPr>
            <a:xfrm>
              <a:off x="6796700" y="-79700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42"/>
            <p:cNvSpPr/>
            <p:nvPr/>
          </p:nvSpPr>
          <p:spPr>
            <a:xfrm>
              <a:off x="6796700" y="-79700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108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882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75"/>
                  </a:lnTo>
                  <a:lnTo>
                    <a:pt x="731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60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42"/>
            <p:cNvSpPr/>
            <p:nvPr/>
          </p:nvSpPr>
          <p:spPr>
            <a:xfrm>
              <a:off x="6825175" y="-786250"/>
              <a:ext cx="22600" cy="27425"/>
            </a:xfrm>
            <a:custGeom>
              <a:rect b="b" l="l" r="r" t="t"/>
              <a:pathLst>
                <a:path extrusionOk="0" h="1097" w="904">
                  <a:moveTo>
                    <a:pt x="237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  <a:lnTo>
                    <a:pt x="323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42"/>
            <p:cNvSpPr/>
            <p:nvPr/>
          </p:nvSpPr>
          <p:spPr>
            <a:xfrm>
              <a:off x="6825175" y="-786250"/>
              <a:ext cx="22600" cy="27425"/>
            </a:xfrm>
            <a:custGeom>
              <a:rect b="b" l="l" r="r" t="t"/>
              <a:pathLst>
                <a:path extrusionOk="0" fill="none" h="1097" w="904">
                  <a:moveTo>
                    <a:pt x="796" y="172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72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74"/>
                  </a:lnTo>
                  <a:lnTo>
                    <a:pt x="22" y="817"/>
                  </a:lnTo>
                  <a:lnTo>
                    <a:pt x="65" y="860"/>
                  </a:lnTo>
                  <a:lnTo>
                    <a:pt x="108" y="903"/>
                  </a:lnTo>
                  <a:lnTo>
                    <a:pt x="559" y="1075"/>
                  </a:lnTo>
                  <a:lnTo>
                    <a:pt x="559" y="1075"/>
                  </a:lnTo>
                  <a:lnTo>
                    <a:pt x="645" y="1097"/>
                  </a:lnTo>
                  <a:lnTo>
                    <a:pt x="710" y="1075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96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42"/>
            <p:cNvSpPr/>
            <p:nvPr/>
          </p:nvSpPr>
          <p:spPr>
            <a:xfrm>
              <a:off x="6853650" y="-7749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37" y="1"/>
                  </a:move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42"/>
            <p:cNvSpPr/>
            <p:nvPr/>
          </p:nvSpPr>
          <p:spPr>
            <a:xfrm>
              <a:off x="6853650" y="-7749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7" y="65"/>
                  </a:lnTo>
                  <a:lnTo>
                    <a:pt x="65" y="151"/>
                  </a:lnTo>
                  <a:lnTo>
                    <a:pt x="1" y="689"/>
                  </a:lnTo>
                  <a:lnTo>
                    <a:pt x="1" y="689"/>
                  </a:lnTo>
                  <a:lnTo>
                    <a:pt x="1" y="753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60" y="1054"/>
                  </a:lnTo>
                  <a:lnTo>
                    <a:pt x="560" y="1054"/>
                  </a:lnTo>
                  <a:lnTo>
                    <a:pt x="646" y="1076"/>
                  </a:lnTo>
                  <a:lnTo>
                    <a:pt x="710" y="1054"/>
                  </a:lnTo>
                  <a:lnTo>
                    <a:pt x="775" y="990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42"/>
            <p:cNvSpPr/>
            <p:nvPr/>
          </p:nvSpPr>
          <p:spPr>
            <a:xfrm>
              <a:off x="6882150" y="-76422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42"/>
            <p:cNvSpPr/>
            <p:nvPr/>
          </p:nvSpPr>
          <p:spPr>
            <a:xfrm>
              <a:off x="6882150" y="-76422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1"/>
                  </a:lnTo>
                  <a:lnTo>
                    <a:pt x="323" y="1"/>
                  </a:lnTo>
                  <a:lnTo>
                    <a:pt x="237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65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882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817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59"/>
                  </a:lnTo>
                  <a:lnTo>
                    <a:pt x="839" y="194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42"/>
            <p:cNvSpPr/>
            <p:nvPr/>
          </p:nvSpPr>
          <p:spPr>
            <a:xfrm>
              <a:off x="6910625" y="-753475"/>
              <a:ext cx="22600" cy="27450"/>
            </a:xfrm>
            <a:custGeom>
              <a:rect b="b" l="l" r="r" t="t"/>
              <a:pathLst>
                <a:path extrusionOk="0" h="1098" w="904">
                  <a:moveTo>
                    <a:pt x="237" y="1"/>
                  </a:move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  <a:lnTo>
                    <a:pt x="323" y="22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42"/>
            <p:cNvSpPr/>
            <p:nvPr/>
          </p:nvSpPr>
          <p:spPr>
            <a:xfrm>
              <a:off x="6910625" y="-753475"/>
              <a:ext cx="22600" cy="27450"/>
            </a:xfrm>
            <a:custGeom>
              <a:rect b="b" l="l" r="r" t="t"/>
              <a:pathLst>
                <a:path extrusionOk="0" fill="none" h="1098" w="904">
                  <a:moveTo>
                    <a:pt x="796" y="173"/>
                  </a:moveTo>
                  <a:lnTo>
                    <a:pt x="323" y="22"/>
                  </a:lnTo>
                  <a:lnTo>
                    <a:pt x="323" y="22"/>
                  </a:lnTo>
                  <a:lnTo>
                    <a:pt x="237" y="1"/>
                  </a:lnTo>
                  <a:lnTo>
                    <a:pt x="151" y="44"/>
                  </a:lnTo>
                  <a:lnTo>
                    <a:pt x="86" y="87"/>
                  </a:lnTo>
                  <a:lnTo>
                    <a:pt x="65" y="173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5"/>
                  </a:lnTo>
                  <a:lnTo>
                    <a:pt x="22" y="818"/>
                  </a:lnTo>
                  <a:lnTo>
                    <a:pt x="65" y="861"/>
                  </a:lnTo>
                  <a:lnTo>
                    <a:pt x="108" y="904"/>
                  </a:lnTo>
                  <a:lnTo>
                    <a:pt x="538" y="1076"/>
                  </a:lnTo>
                  <a:lnTo>
                    <a:pt x="538" y="1076"/>
                  </a:lnTo>
                  <a:lnTo>
                    <a:pt x="624" y="1097"/>
                  </a:lnTo>
                  <a:lnTo>
                    <a:pt x="710" y="1076"/>
                  </a:lnTo>
                  <a:lnTo>
                    <a:pt x="774" y="1011"/>
                  </a:lnTo>
                  <a:lnTo>
                    <a:pt x="817" y="947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23"/>
                  </a:lnTo>
                  <a:lnTo>
                    <a:pt x="882" y="259"/>
                  </a:lnTo>
                  <a:lnTo>
                    <a:pt x="839" y="216"/>
                  </a:lnTo>
                  <a:lnTo>
                    <a:pt x="796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42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6" y="0"/>
                  </a:move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42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5" y="172"/>
                  </a:moveTo>
                  <a:lnTo>
                    <a:pt x="302" y="0"/>
                  </a:lnTo>
                  <a:lnTo>
                    <a:pt x="302" y="0"/>
                  </a:lnTo>
                  <a:lnTo>
                    <a:pt x="216" y="0"/>
                  </a:lnTo>
                  <a:lnTo>
                    <a:pt x="151" y="22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5" y="1011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42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15" y="0"/>
                  </a:move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42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774" y="172"/>
                  </a:moveTo>
                  <a:lnTo>
                    <a:pt x="301" y="22"/>
                  </a:lnTo>
                  <a:lnTo>
                    <a:pt x="301" y="22"/>
                  </a:lnTo>
                  <a:lnTo>
                    <a:pt x="215" y="0"/>
                  </a:lnTo>
                  <a:lnTo>
                    <a:pt x="151" y="43"/>
                  </a:lnTo>
                  <a:lnTo>
                    <a:pt x="86" y="86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710" y="1075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42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215" y="1"/>
                  </a:move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42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774" y="173"/>
                  </a:moveTo>
                  <a:lnTo>
                    <a:pt x="301" y="1"/>
                  </a:lnTo>
                  <a:lnTo>
                    <a:pt x="301" y="1"/>
                  </a:lnTo>
                  <a:lnTo>
                    <a:pt x="215" y="1"/>
                  </a:lnTo>
                  <a:lnTo>
                    <a:pt x="151" y="22"/>
                  </a:lnTo>
                  <a:lnTo>
                    <a:pt x="86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710" y="1054"/>
                  </a:lnTo>
                  <a:lnTo>
                    <a:pt x="774" y="1011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42"/>
            <p:cNvSpPr/>
            <p:nvPr/>
          </p:nvSpPr>
          <p:spPr>
            <a:xfrm>
              <a:off x="6103425" y="-1128050"/>
              <a:ext cx="51075" cy="93000"/>
            </a:xfrm>
            <a:custGeom>
              <a:rect b="b" l="l" r="r" t="t"/>
              <a:pathLst>
                <a:path extrusionOk="0" h="3720" w="2043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7" y="302"/>
                  </a:lnTo>
                  <a:lnTo>
                    <a:pt x="0" y="2881"/>
                  </a:lnTo>
                  <a:lnTo>
                    <a:pt x="0" y="2989"/>
                  </a:lnTo>
                  <a:lnTo>
                    <a:pt x="22" y="3096"/>
                  </a:lnTo>
                  <a:lnTo>
                    <a:pt x="108" y="3204"/>
                  </a:lnTo>
                  <a:lnTo>
                    <a:pt x="194" y="3268"/>
                  </a:lnTo>
                  <a:lnTo>
                    <a:pt x="1075" y="3676"/>
                  </a:lnTo>
                  <a:lnTo>
                    <a:pt x="1161" y="3698"/>
                  </a:lnTo>
                  <a:lnTo>
                    <a:pt x="1247" y="3719"/>
                  </a:lnTo>
                  <a:lnTo>
                    <a:pt x="1333" y="3698"/>
                  </a:lnTo>
                  <a:lnTo>
                    <a:pt x="1398" y="3676"/>
                  </a:lnTo>
                  <a:lnTo>
                    <a:pt x="1462" y="3633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43" y="796"/>
                  </a:lnTo>
                  <a:lnTo>
                    <a:pt x="2043" y="667"/>
                  </a:lnTo>
                  <a:lnTo>
                    <a:pt x="2021" y="559"/>
                  </a:lnTo>
                  <a:lnTo>
                    <a:pt x="1935" y="473"/>
                  </a:lnTo>
                  <a:lnTo>
                    <a:pt x="1828" y="387"/>
                  </a:lnTo>
                  <a:lnTo>
                    <a:pt x="882" y="22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42"/>
            <p:cNvSpPr/>
            <p:nvPr/>
          </p:nvSpPr>
          <p:spPr>
            <a:xfrm>
              <a:off x="6576350" y="-952325"/>
              <a:ext cx="51625" cy="93000"/>
            </a:xfrm>
            <a:custGeom>
              <a:rect b="b" l="l" r="r" t="t"/>
              <a:pathLst>
                <a:path extrusionOk="0" h="3720" w="2065">
                  <a:moveTo>
                    <a:pt x="645" y="1"/>
                  </a:move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  <a:lnTo>
                    <a:pt x="882" y="22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42"/>
            <p:cNvSpPr/>
            <p:nvPr/>
          </p:nvSpPr>
          <p:spPr>
            <a:xfrm>
              <a:off x="6576350" y="-952325"/>
              <a:ext cx="51625" cy="93000"/>
            </a:xfrm>
            <a:custGeom>
              <a:rect b="b" l="l" r="r" t="t"/>
              <a:pathLst>
                <a:path extrusionOk="0" fill="none" h="3720" w="2065">
                  <a:moveTo>
                    <a:pt x="1828" y="388"/>
                  </a:moveTo>
                  <a:lnTo>
                    <a:pt x="882" y="22"/>
                  </a:lnTo>
                  <a:lnTo>
                    <a:pt x="882" y="22"/>
                  </a:lnTo>
                  <a:lnTo>
                    <a:pt x="817" y="1"/>
                  </a:lnTo>
                  <a:lnTo>
                    <a:pt x="731" y="1"/>
                  </a:lnTo>
                  <a:lnTo>
                    <a:pt x="645" y="1"/>
                  </a:lnTo>
                  <a:lnTo>
                    <a:pt x="559" y="44"/>
                  </a:lnTo>
                  <a:lnTo>
                    <a:pt x="495" y="87"/>
                  </a:lnTo>
                  <a:lnTo>
                    <a:pt x="452" y="151"/>
                  </a:lnTo>
                  <a:lnTo>
                    <a:pt x="409" y="216"/>
                  </a:lnTo>
                  <a:lnTo>
                    <a:pt x="388" y="302"/>
                  </a:lnTo>
                  <a:lnTo>
                    <a:pt x="1" y="2882"/>
                  </a:lnTo>
                  <a:lnTo>
                    <a:pt x="1" y="2882"/>
                  </a:lnTo>
                  <a:lnTo>
                    <a:pt x="1" y="2989"/>
                  </a:lnTo>
                  <a:lnTo>
                    <a:pt x="44" y="3097"/>
                  </a:lnTo>
                  <a:lnTo>
                    <a:pt x="108" y="3204"/>
                  </a:lnTo>
                  <a:lnTo>
                    <a:pt x="216" y="3268"/>
                  </a:lnTo>
                  <a:lnTo>
                    <a:pt x="1075" y="3677"/>
                  </a:lnTo>
                  <a:lnTo>
                    <a:pt x="1075" y="3677"/>
                  </a:lnTo>
                  <a:lnTo>
                    <a:pt x="1161" y="3698"/>
                  </a:lnTo>
                  <a:lnTo>
                    <a:pt x="1247" y="3720"/>
                  </a:lnTo>
                  <a:lnTo>
                    <a:pt x="1333" y="3698"/>
                  </a:lnTo>
                  <a:lnTo>
                    <a:pt x="1398" y="3677"/>
                  </a:lnTo>
                  <a:lnTo>
                    <a:pt x="1484" y="3634"/>
                  </a:lnTo>
                  <a:lnTo>
                    <a:pt x="1527" y="3569"/>
                  </a:lnTo>
                  <a:lnTo>
                    <a:pt x="1570" y="3483"/>
                  </a:lnTo>
                  <a:lnTo>
                    <a:pt x="1591" y="3397"/>
                  </a:lnTo>
                  <a:lnTo>
                    <a:pt x="2064" y="796"/>
                  </a:lnTo>
                  <a:lnTo>
                    <a:pt x="2064" y="796"/>
                  </a:lnTo>
                  <a:lnTo>
                    <a:pt x="2064" y="667"/>
                  </a:lnTo>
                  <a:lnTo>
                    <a:pt x="2021" y="560"/>
                  </a:lnTo>
                  <a:lnTo>
                    <a:pt x="1935" y="452"/>
                  </a:lnTo>
                  <a:lnTo>
                    <a:pt x="1828" y="38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42"/>
            <p:cNvSpPr/>
            <p:nvPr/>
          </p:nvSpPr>
          <p:spPr>
            <a:xfrm>
              <a:off x="7394850" y="-1138800"/>
              <a:ext cx="1057650" cy="643850"/>
            </a:xfrm>
            <a:custGeom>
              <a:rect b="b" l="l" r="r" t="t"/>
              <a:pathLst>
                <a:path extrusionOk="0" fill="none" h="25754" w="42306">
                  <a:moveTo>
                    <a:pt x="42305" y="1011"/>
                  </a:moveTo>
                  <a:lnTo>
                    <a:pt x="38350" y="1"/>
                  </a:lnTo>
                  <a:lnTo>
                    <a:pt x="14811" y="14683"/>
                  </a:lnTo>
                  <a:lnTo>
                    <a:pt x="13887" y="15263"/>
                  </a:lnTo>
                  <a:lnTo>
                    <a:pt x="0" y="23926"/>
                  </a:lnTo>
                  <a:lnTo>
                    <a:pt x="0" y="23926"/>
                  </a:lnTo>
                  <a:lnTo>
                    <a:pt x="1096" y="24163"/>
                  </a:lnTo>
                  <a:lnTo>
                    <a:pt x="2279" y="24399"/>
                  </a:lnTo>
                  <a:lnTo>
                    <a:pt x="3547" y="24614"/>
                  </a:lnTo>
                  <a:lnTo>
                    <a:pt x="4923" y="24851"/>
                  </a:lnTo>
                  <a:lnTo>
                    <a:pt x="6385" y="25066"/>
                  </a:lnTo>
                  <a:lnTo>
                    <a:pt x="7932" y="25259"/>
                  </a:lnTo>
                  <a:lnTo>
                    <a:pt x="9545" y="25431"/>
                  </a:lnTo>
                  <a:lnTo>
                    <a:pt x="11264" y="25603"/>
                  </a:lnTo>
                  <a:lnTo>
                    <a:pt x="11264" y="25603"/>
                  </a:lnTo>
                  <a:lnTo>
                    <a:pt x="13220" y="25754"/>
                  </a:lnTo>
                  <a:lnTo>
                    <a:pt x="35341" y="11329"/>
                  </a:lnTo>
                  <a:lnTo>
                    <a:pt x="42305" y="10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42"/>
            <p:cNvSpPr/>
            <p:nvPr/>
          </p:nvSpPr>
          <p:spPr>
            <a:xfrm>
              <a:off x="5455300" y="-1260800"/>
              <a:ext cx="550" cy="3800"/>
            </a:xfrm>
            <a:custGeom>
              <a:rect b="b" l="l" r="r" t="t"/>
              <a:pathLst>
                <a:path extrusionOk="0" h="152" w="22">
                  <a:moveTo>
                    <a:pt x="1" y="151"/>
                  </a:move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" y="151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30"/>
                  </a:move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lnTo>
                    <a:pt x="1" y="130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1" y="87"/>
                  </a:lnTo>
                  <a:close/>
                  <a:moveTo>
                    <a:pt x="1" y="87"/>
                  </a:move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lnTo>
                    <a:pt x="1" y="87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65"/>
                  </a:move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1" y="65"/>
                  </a:lnTo>
                  <a:close/>
                  <a:moveTo>
                    <a:pt x="1" y="44"/>
                  </a:move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1" y="44"/>
                  </a:lnTo>
                  <a:close/>
                  <a:moveTo>
                    <a:pt x="22" y="44"/>
                  </a:move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2" y="44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1"/>
                  </a:moveTo>
                  <a:lnTo>
                    <a:pt x="22" y="1"/>
                  </a:lnTo>
                  <a:lnTo>
                    <a:pt x="22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42"/>
            <p:cNvSpPr/>
            <p:nvPr/>
          </p:nvSpPr>
          <p:spPr>
            <a:xfrm>
              <a:off x="5455300" y="-12570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42"/>
            <p:cNvSpPr/>
            <p:nvPr/>
          </p:nvSpPr>
          <p:spPr>
            <a:xfrm>
              <a:off x="5455300" y="-12575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42"/>
            <p:cNvSpPr/>
            <p:nvPr/>
          </p:nvSpPr>
          <p:spPr>
            <a:xfrm>
              <a:off x="5455300" y="-12575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42"/>
            <p:cNvSpPr/>
            <p:nvPr/>
          </p:nvSpPr>
          <p:spPr>
            <a:xfrm>
              <a:off x="5455300" y="-12581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42"/>
            <p:cNvSpPr/>
            <p:nvPr/>
          </p:nvSpPr>
          <p:spPr>
            <a:xfrm>
              <a:off x="5455300" y="-1258650"/>
              <a:ext cx="25" cy="575"/>
            </a:xfrm>
            <a:custGeom>
              <a:rect b="b" l="l" r="r" t="t"/>
              <a:pathLst>
                <a:path extrusionOk="0" fill="none" h="23" w="1">
                  <a:moveTo>
                    <a:pt x="1" y="1"/>
                  </a:moveTo>
                  <a:lnTo>
                    <a:pt x="1" y="1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42"/>
            <p:cNvSpPr/>
            <p:nvPr/>
          </p:nvSpPr>
          <p:spPr>
            <a:xfrm>
              <a:off x="5455300" y="-12586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42"/>
            <p:cNvSpPr/>
            <p:nvPr/>
          </p:nvSpPr>
          <p:spPr>
            <a:xfrm>
              <a:off x="5455300" y="-12591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42"/>
            <p:cNvSpPr/>
            <p:nvPr/>
          </p:nvSpPr>
          <p:spPr>
            <a:xfrm>
              <a:off x="5455300" y="-12591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42"/>
            <p:cNvSpPr/>
            <p:nvPr/>
          </p:nvSpPr>
          <p:spPr>
            <a:xfrm>
              <a:off x="5455300" y="-1259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42"/>
            <p:cNvSpPr/>
            <p:nvPr/>
          </p:nvSpPr>
          <p:spPr>
            <a:xfrm>
              <a:off x="5455825" y="-12597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42"/>
            <p:cNvSpPr/>
            <p:nvPr/>
          </p:nvSpPr>
          <p:spPr>
            <a:xfrm>
              <a:off x="5455825" y="-12602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42"/>
            <p:cNvSpPr/>
            <p:nvPr/>
          </p:nvSpPr>
          <p:spPr>
            <a:xfrm>
              <a:off x="5455825" y="-12608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42"/>
            <p:cNvSpPr/>
            <p:nvPr/>
          </p:nvSpPr>
          <p:spPr>
            <a:xfrm>
              <a:off x="5454775" y="-1315075"/>
              <a:ext cx="2213100" cy="815300"/>
            </a:xfrm>
            <a:custGeom>
              <a:rect b="b" l="l" r="r" t="t"/>
              <a:pathLst>
                <a:path extrusionOk="0" h="32612" w="88524">
                  <a:moveTo>
                    <a:pt x="60750" y="23346"/>
                  </a:moveTo>
                  <a:lnTo>
                    <a:pt x="60814" y="23368"/>
                  </a:lnTo>
                  <a:lnTo>
                    <a:pt x="61287" y="23518"/>
                  </a:lnTo>
                  <a:lnTo>
                    <a:pt x="61352" y="23561"/>
                  </a:lnTo>
                  <a:lnTo>
                    <a:pt x="61395" y="23604"/>
                  </a:lnTo>
                  <a:lnTo>
                    <a:pt x="61416" y="23647"/>
                  </a:lnTo>
                  <a:lnTo>
                    <a:pt x="61416" y="23712"/>
                  </a:lnTo>
                  <a:lnTo>
                    <a:pt x="61309" y="24292"/>
                  </a:lnTo>
                  <a:lnTo>
                    <a:pt x="61287" y="24356"/>
                  </a:lnTo>
                  <a:lnTo>
                    <a:pt x="61244" y="24399"/>
                  </a:lnTo>
                  <a:lnTo>
                    <a:pt x="61201" y="24421"/>
                  </a:lnTo>
                  <a:lnTo>
                    <a:pt x="61137" y="24442"/>
                  </a:lnTo>
                  <a:lnTo>
                    <a:pt x="61051" y="24421"/>
                  </a:lnTo>
                  <a:lnTo>
                    <a:pt x="60621" y="24249"/>
                  </a:lnTo>
                  <a:lnTo>
                    <a:pt x="60556" y="24206"/>
                  </a:lnTo>
                  <a:lnTo>
                    <a:pt x="60535" y="24163"/>
                  </a:lnTo>
                  <a:lnTo>
                    <a:pt x="60513" y="24120"/>
                  </a:lnTo>
                  <a:lnTo>
                    <a:pt x="60513" y="24056"/>
                  </a:lnTo>
                  <a:lnTo>
                    <a:pt x="60556" y="23518"/>
                  </a:lnTo>
                  <a:lnTo>
                    <a:pt x="60599" y="23454"/>
                  </a:lnTo>
                  <a:lnTo>
                    <a:pt x="60642" y="23389"/>
                  </a:lnTo>
                  <a:lnTo>
                    <a:pt x="60685" y="23368"/>
                  </a:lnTo>
                  <a:lnTo>
                    <a:pt x="60750" y="23346"/>
                  </a:lnTo>
                  <a:close/>
                  <a:moveTo>
                    <a:pt x="61953" y="23798"/>
                  </a:moveTo>
                  <a:lnTo>
                    <a:pt x="62426" y="23970"/>
                  </a:lnTo>
                  <a:lnTo>
                    <a:pt x="62491" y="23991"/>
                  </a:lnTo>
                  <a:lnTo>
                    <a:pt x="62534" y="24034"/>
                  </a:lnTo>
                  <a:lnTo>
                    <a:pt x="62555" y="24099"/>
                  </a:lnTo>
                  <a:lnTo>
                    <a:pt x="62555" y="24163"/>
                  </a:lnTo>
                  <a:lnTo>
                    <a:pt x="62448" y="24722"/>
                  </a:lnTo>
                  <a:lnTo>
                    <a:pt x="62426" y="24786"/>
                  </a:lnTo>
                  <a:lnTo>
                    <a:pt x="62383" y="24829"/>
                  </a:lnTo>
                  <a:lnTo>
                    <a:pt x="62319" y="24872"/>
                  </a:lnTo>
                  <a:lnTo>
                    <a:pt x="62190" y="24872"/>
                  </a:lnTo>
                  <a:lnTo>
                    <a:pt x="61760" y="24679"/>
                  </a:lnTo>
                  <a:lnTo>
                    <a:pt x="61695" y="24657"/>
                  </a:lnTo>
                  <a:lnTo>
                    <a:pt x="61674" y="24614"/>
                  </a:lnTo>
                  <a:lnTo>
                    <a:pt x="61652" y="24550"/>
                  </a:lnTo>
                  <a:lnTo>
                    <a:pt x="61652" y="24507"/>
                  </a:lnTo>
                  <a:lnTo>
                    <a:pt x="61695" y="23948"/>
                  </a:lnTo>
                  <a:lnTo>
                    <a:pt x="61717" y="23884"/>
                  </a:lnTo>
                  <a:lnTo>
                    <a:pt x="61760" y="23841"/>
                  </a:lnTo>
                  <a:lnTo>
                    <a:pt x="61824" y="23798"/>
                  </a:lnTo>
                  <a:close/>
                  <a:moveTo>
                    <a:pt x="1268" y="1"/>
                  </a:move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7610" y="30973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59675" y="22916"/>
                  </a:lnTo>
                  <a:lnTo>
                    <a:pt x="60148" y="23088"/>
                  </a:lnTo>
                  <a:lnTo>
                    <a:pt x="60212" y="23110"/>
                  </a:lnTo>
                  <a:lnTo>
                    <a:pt x="60255" y="23153"/>
                  </a:lnTo>
                  <a:lnTo>
                    <a:pt x="60277" y="23217"/>
                  </a:lnTo>
                  <a:lnTo>
                    <a:pt x="60277" y="23282"/>
                  </a:lnTo>
                  <a:lnTo>
                    <a:pt x="60191" y="23841"/>
                  </a:lnTo>
                  <a:lnTo>
                    <a:pt x="60148" y="23905"/>
                  </a:lnTo>
                  <a:lnTo>
                    <a:pt x="60105" y="23948"/>
                  </a:lnTo>
                  <a:lnTo>
                    <a:pt x="60062" y="23991"/>
                  </a:lnTo>
                  <a:lnTo>
                    <a:pt x="59911" y="23991"/>
                  </a:lnTo>
                  <a:lnTo>
                    <a:pt x="59481" y="23798"/>
                  </a:lnTo>
                  <a:lnTo>
                    <a:pt x="59417" y="23776"/>
                  </a:lnTo>
                  <a:lnTo>
                    <a:pt x="59395" y="23733"/>
                  </a:lnTo>
                  <a:lnTo>
                    <a:pt x="59374" y="23669"/>
                  </a:lnTo>
                  <a:lnTo>
                    <a:pt x="59374" y="23626"/>
                  </a:lnTo>
                  <a:lnTo>
                    <a:pt x="59438" y="23067"/>
                  </a:lnTo>
                  <a:lnTo>
                    <a:pt x="59460" y="23002"/>
                  </a:lnTo>
                  <a:lnTo>
                    <a:pt x="59503" y="22959"/>
                  </a:lnTo>
                  <a:lnTo>
                    <a:pt x="59546" y="22916"/>
                  </a:lnTo>
                  <a:lnTo>
                    <a:pt x="59675" y="22916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  <a:close/>
                  <a:moveTo>
                    <a:pt x="77610" y="30973"/>
                  </a:moveTo>
                  <a:lnTo>
                    <a:pt x="77603" y="30977"/>
                  </a:lnTo>
                  <a:lnTo>
                    <a:pt x="78656" y="31214"/>
                  </a:lnTo>
                  <a:lnTo>
                    <a:pt x="79012" y="31280"/>
                  </a:lnTo>
                  <a:lnTo>
                    <a:pt x="79012" y="31280"/>
                  </a:lnTo>
                  <a:lnTo>
                    <a:pt x="78119" y="31085"/>
                  </a:lnTo>
                  <a:lnTo>
                    <a:pt x="77610" y="30973"/>
                  </a:lnTo>
                  <a:close/>
                  <a:moveTo>
                    <a:pt x="79012" y="31280"/>
                  </a:moveTo>
                  <a:lnTo>
                    <a:pt x="79301" y="31343"/>
                  </a:lnTo>
                  <a:lnTo>
                    <a:pt x="80573" y="31572"/>
                  </a:lnTo>
                  <a:lnTo>
                    <a:pt x="79817" y="31429"/>
                  </a:lnTo>
                  <a:lnTo>
                    <a:pt x="79012" y="31280"/>
                  </a:lnTo>
                  <a:close/>
                  <a:moveTo>
                    <a:pt x="80573" y="31572"/>
                  </a:moveTo>
                  <a:lnTo>
                    <a:pt x="81064" y="31665"/>
                  </a:lnTo>
                  <a:lnTo>
                    <a:pt x="82397" y="31880"/>
                  </a:lnTo>
                  <a:lnTo>
                    <a:pt x="82751" y="31934"/>
                  </a:lnTo>
                  <a:lnTo>
                    <a:pt x="82751" y="31934"/>
                  </a:lnTo>
                  <a:lnTo>
                    <a:pt x="82010" y="31816"/>
                  </a:lnTo>
                  <a:lnTo>
                    <a:pt x="80613" y="31579"/>
                  </a:lnTo>
                  <a:lnTo>
                    <a:pt x="80573" y="31572"/>
                  </a:lnTo>
                  <a:close/>
                  <a:moveTo>
                    <a:pt x="82751" y="31934"/>
                  </a:moveTo>
                  <a:lnTo>
                    <a:pt x="83493" y="32052"/>
                  </a:lnTo>
                  <a:lnTo>
                    <a:pt x="83689" y="32076"/>
                  </a:lnTo>
                  <a:lnTo>
                    <a:pt x="83689" y="32076"/>
                  </a:lnTo>
                  <a:lnTo>
                    <a:pt x="82751" y="31934"/>
                  </a:lnTo>
                  <a:close/>
                  <a:moveTo>
                    <a:pt x="83689" y="32076"/>
                  </a:moveTo>
                  <a:lnTo>
                    <a:pt x="83816" y="32095"/>
                  </a:lnTo>
                  <a:lnTo>
                    <a:pt x="85299" y="32289"/>
                  </a:lnTo>
                  <a:lnTo>
                    <a:pt x="86890" y="32461"/>
                  </a:lnTo>
                  <a:lnTo>
                    <a:pt x="88523" y="32611"/>
                  </a:lnTo>
                  <a:lnTo>
                    <a:pt x="86761" y="32439"/>
                  </a:lnTo>
                  <a:lnTo>
                    <a:pt x="85084" y="32246"/>
                  </a:lnTo>
                  <a:lnTo>
                    <a:pt x="83689" y="32076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42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602" y="1075"/>
                  </a:moveTo>
                  <a:lnTo>
                    <a:pt x="602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53"/>
                  </a:lnTo>
                  <a:lnTo>
                    <a:pt x="0" y="710"/>
                  </a:lnTo>
                  <a:lnTo>
                    <a:pt x="43" y="151"/>
                  </a:lnTo>
                  <a:lnTo>
                    <a:pt x="43" y="151"/>
                  </a:lnTo>
                  <a:lnTo>
                    <a:pt x="65" y="87"/>
                  </a:lnTo>
                  <a:lnTo>
                    <a:pt x="108" y="44"/>
                  </a:lnTo>
                  <a:lnTo>
                    <a:pt x="172" y="1"/>
                  </a:lnTo>
                  <a:lnTo>
                    <a:pt x="237" y="1"/>
                  </a:lnTo>
                  <a:lnTo>
                    <a:pt x="237" y="1"/>
                  </a:lnTo>
                  <a:lnTo>
                    <a:pt x="301" y="1"/>
                  </a:lnTo>
                  <a:lnTo>
                    <a:pt x="774" y="173"/>
                  </a:lnTo>
                  <a:lnTo>
                    <a:pt x="774" y="173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3" y="302"/>
                  </a:lnTo>
                  <a:lnTo>
                    <a:pt x="903" y="366"/>
                  </a:lnTo>
                  <a:lnTo>
                    <a:pt x="796" y="925"/>
                  </a:lnTo>
                  <a:lnTo>
                    <a:pt x="796" y="925"/>
                  </a:lnTo>
                  <a:lnTo>
                    <a:pt x="774" y="989"/>
                  </a:lnTo>
                  <a:lnTo>
                    <a:pt x="731" y="1032"/>
                  </a:lnTo>
                  <a:lnTo>
                    <a:pt x="667" y="1075"/>
                  </a:lnTo>
                  <a:lnTo>
                    <a:pt x="602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42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624" y="1096"/>
                  </a:moveTo>
                  <a:lnTo>
                    <a:pt x="624" y="1096"/>
                  </a:lnTo>
                  <a:lnTo>
                    <a:pt x="538" y="1075"/>
                  </a:lnTo>
                  <a:lnTo>
                    <a:pt x="108" y="903"/>
                  </a:lnTo>
                  <a:lnTo>
                    <a:pt x="108" y="903"/>
                  </a:lnTo>
                  <a:lnTo>
                    <a:pt x="43" y="860"/>
                  </a:lnTo>
                  <a:lnTo>
                    <a:pt x="22" y="817"/>
                  </a:lnTo>
                  <a:lnTo>
                    <a:pt x="0" y="774"/>
                  </a:lnTo>
                  <a:lnTo>
                    <a:pt x="0" y="710"/>
                  </a:lnTo>
                  <a:lnTo>
                    <a:pt x="43" y="172"/>
                  </a:lnTo>
                  <a:lnTo>
                    <a:pt x="43" y="172"/>
                  </a:lnTo>
                  <a:lnTo>
                    <a:pt x="86" y="108"/>
                  </a:lnTo>
                  <a:lnTo>
                    <a:pt x="129" y="43"/>
                  </a:lnTo>
                  <a:lnTo>
                    <a:pt x="172" y="22"/>
                  </a:lnTo>
                  <a:lnTo>
                    <a:pt x="237" y="0"/>
                  </a:lnTo>
                  <a:lnTo>
                    <a:pt x="237" y="0"/>
                  </a:lnTo>
                  <a:lnTo>
                    <a:pt x="301" y="22"/>
                  </a:lnTo>
                  <a:lnTo>
                    <a:pt x="774" y="172"/>
                  </a:lnTo>
                  <a:lnTo>
                    <a:pt x="774" y="172"/>
                  </a:lnTo>
                  <a:lnTo>
                    <a:pt x="839" y="215"/>
                  </a:lnTo>
                  <a:lnTo>
                    <a:pt x="882" y="258"/>
                  </a:lnTo>
                  <a:lnTo>
                    <a:pt x="903" y="301"/>
                  </a:lnTo>
                  <a:lnTo>
                    <a:pt x="903" y="366"/>
                  </a:lnTo>
                  <a:lnTo>
                    <a:pt x="796" y="946"/>
                  </a:lnTo>
                  <a:lnTo>
                    <a:pt x="796" y="946"/>
                  </a:lnTo>
                  <a:lnTo>
                    <a:pt x="774" y="1010"/>
                  </a:lnTo>
                  <a:lnTo>
                    <a:pt x="731" y="1053"/>
                  </a:lnTo>
                  <a:lnTo>
                    <a:pt x="688" y="1075"/>
                  </a:lnTo>
                  <a:lnTo>
                    <a:pt x="624" y="109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42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624" y="1075"/>
                  </a:moveTo>
                  <a:lnTo>
                    <a:pt x="624" y="1075"/>
                  </a:lnTo>
                  <a:lnTo>
                    <a:pt x="538" y="1075"/>
                  </a:lnTo>
                  <a:lnTo>
                    <a:pt x="108" y="882"/>
                  </a:lnTo>
                  <a:lnTo>
                    <a:pt x="108" y="882"/>
                  </a:lnTo>
                  <a:lnTo>
                    <a:pt x="44" y="860"/>
                  </a:lnTo>
                  <a:lnTo>
                    <a:pt x="22" y="817"/>
                  </a:lnTo>
                  <a:lnTo>
                    <a:pt x="1" y="753"/>
                  </a:lnTo>
                  <a:lnTo>
                    <a:pt x="1" y="710"/>
                  </a:lnTo>
                  <a:lnTo>
                    <a:pt x="65" y="151"/>
                  </a:lnTo>
                  <a:lnTo>
                    <a:pt x="65" y="151"/>
                  </a:lnTo>
                  <a:lnTo>
                    <a:pt x="87" y="86"/>
                  </a:lnTo>
                  <a:lnTo>
                    <a:pt x="130" y="43"/>
                  </a:lnTo>
                  <a:lnTo>
                    <a:pt x="173" y="0"/>
                  </a:lnTo>
                  <a:lnTo>
                    <a:pt x="259" y="0"/>
                  </a:lnTo>
                  <a:lnTo>
                    <a:pt x="259" y="0"/>
                  </a:lnTo>
                  <a:lnTo>
                    <a:pt x="302" y="0"/>
                  </a:lnTo>
                  <a:lnTo>
                    <a:pt x="775" y="172"/>
                  </a:lnTo>
                  <a:lnTo>
                    <a:pt x="775" y="172"/>
                  </a:lnTo>
                  <a:lnTo>
                    <a:pt x="839" y="194"/>
                  </a:lnTo>
                  <a:lnTo>
                    <a:pt x="882" y="237"/>
                  </a:lnTo>
                  <a:lnTo>
                    <a:pt x="904" y="301"/>
                  </a:lnTo>
                  <a:lnTo>
                    <a:pt x="904" y="366"/>
                  </a:lnTo>
                  <a:lnTo>
                    <a:pt x="818" y="925"/>
                  </a:lnTo>
                  <a:lnTo>
                    <a:pt x="818" y="925"/>
                  </a:lnTo>
                  <a:lnTo>
                    <a:pt x="775" y="989"/>
                  </a:lnTo>
                  <a:lnTo>
                    <a:pt x="732" y="1032"/>
                  </a:lnTo>
                  <a:lnTo>
                    <a:pt x="689" y="1075"/>
                  </a:lnTo>
                  <a:lnTo>
                    <a:pt x="624" y="107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42"/>
            <p:cNvSpPr/>
            <p:nvPr/>
          </p:nvSpPr>
          <p:spPr>
            <a:xfrm>
              <a:off x="5454775" y="-1315075"/>
              <a:ext cx="2213100" cy="815300"/>
            </a:xfrm>
            <a:custGeom>
              <a:rect b="b" l="l" r="r" t="t"/>
              <a:pathLst>
                <a:path extrusionOk="0" fill="none" h="32612" w="88524">
                  <a:moveTo>
                    <a:pt x="1268" y="1"/>
                  </a:moveTo>
                  <a:lnTo>
                    <a:pt x="1268" y="1"/>
                  </a:lnTo>
                  <a:lnTo>
                    <a:pt x="1053" y="194"/>
                  </a:lnTo>
                  <a:lnTo>
                    <a:pt x="860" y="409"/>
                  </a:lnTo>
                  <a:lnTo>
                    <a:pt x="666" y="646"/>
                  </a:lnTo>
                  <a:lnTo>
                    <a:pt x="494" y="904"/>
                  </a:lnTo>
                  <a:lnTo>
                    <a:pt x="344" y="1183"/>
                  </a:lnTo>
                  <a:lnTo>
                    <a:pt x="215" y="1484"/>
                  </a:lnTo>
                  <a:lnTo>
                    <a:pt x="107" y="1806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72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193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43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15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36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58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279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01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22" y="2322"/>
                  </a:lnTo>
                  <a:lnTo>
                    <a:pt x="0" y="2537"/>
                  </a:lnTo>
                  <a:lnTo>
                    <a:pt x="0" y="2537"/>
                  </a:lnTo>
                  <a:lnTo>
                    <a:pt x="22" y="2817"/>
                  </a:lnTo>
                  <a:lnTo>
                    <a:pt x="86" y="3075"/>
                  </a:lnTo>
                  <a:lnTo>
                    <a:pt x="193" y="3354"/>
                  </a:lnTo>
                  <a:lnTo>
                    <a:pt x="344" y="3634"/>
                  </a:lnTo>
                  <a:lnTo>
                    <a:pt x="537" y="3892"/>
                  </a:lnTo>
                  <a:lnTo>
                    <a:pt x="752" y="4171"/>
                  </a:lnTo>
                  <a:lnTo>
                    <a:pt x="989" y="4429"/>
                  </a:lnTo>
                  <a:lnTo>
                    <a:pt x="1290" y="4708"/>
                  </a:lnTo>
                  <a:lnTo>
                    <a:pt x="1591" y="4966"/>
                  </a:lnTo>
                  <a:lnTo>
                    <a:pt x="1935" y="5224"/>
                  </a:lnTo>
                  <a:lnTo>
                    <a:pt x="2300" y="5482"/>
                  </a:lnTo>
                  <a:lnTo>
                    <a:pt x="2687" y="5740"/>
                  </a:lnTo>
                  <a:lnTo>
                    <a:pt x="3117" y="5998"/>
                  </a:lnTo>
                  <a:lnTo>
                    <a:pt x="3547" y="6256"/>
                  </a:lnTo>
                  <a:lnTo>
                    <a:pt x="4450" y="6751"/>
                  </a:lnTo>
                  <a:lnTo>
                    <a:pt x="5417" y="7224"/>
                  </a:lnTo>
                  <a:lnTo>
                    <a:pt x="6428" y="7675"/>
                  </a:lnTo>
                  <a:lnTo>
                    <a:pt x="7481" y="8126"/>
                  </a:lnTo>
                  <a:lnTo>
                    <a:pt x="8513" y="8535"/>
                  </a:lnTo>
                  <a:lnTo>
                    <a:pt x="9545" y="8943"/>
                  </a:lnTo>
                  <a:lnTo>
                    <a:pt x="10576" y="9309"/>
                  </a:lnTo>
                  <a:lnTo>
                    <a:pt x="12468" y="9975"/>
                  </a:lnTo>
                  <a:lnTo>
                    <a:pt x="12468" y="9975"/>
                  </a:lnTo>
                  <a:lnTo>
                    <a:pt x="16638" y="11372"/>
                  </a:lnTo>
                  <a:lnTo>
                    <a:pt x="21045" y="12899"/>
                  </a:lnTo>
                  <a:lnTo>
                    <a:pt x="25968" y="14618"/>
                  </a:lnTo>
                  <a:lnTo>
                    <a:pt x="25968" y="14618"/>
                  </a:lnTo>
                  <a:lnTo>
                    <a:pt x="30353" y="16596"/>
                  </a:lnTo>
                  <a:lnTo>
                    <a:pt x="34911" y="18638"/>
                  </a:lnTo>
                  <a:lnTo>
                    <a:pt x="40220" y="21003"/>
                  </a:lnTo>
                  <a:lnTo>
                    <a:pt x="45659" y="23411"/>
                  </a:lnTo>
                  <a:lnTo>
                    <a:pt x="50582" y="25539"/>
                  </a:lnTo>
                  <a:lnTo>
                    <a:pt x="52667" y="26420"/>
                  </a:lnTo>
                  <a:lnTo>
                    <a:pt x="54408" y="27151"/>
                  </a:lnTo>
                  <a:lnTo>
                    <a:pt x="55698" y="27645"/>
                  </a:lnTo>
                  <a:lnTo>
                    <a:pt x="56149" y="27817"/>
                  </a:lnTo>
                  <a:lnTo>
                    <a:pt x="56472" y="27903"/>
                  </a:lnTo>
                  <a:lnTo>
                    <a:pt x="56472" y="27903"/>
                  </a:lnTo>
                  <a:lnTo>
                    <a:pt x="57031" y="28032"/>
                  </a:lnTo>
                  <a:lnTo>
                    <a:pt x="57697" y="28161"/>
                  </a:lnTo>
                  <a:lnTo>
                    <a:pt x="59374" y="28462"/>
                  </a:lnTo>
                  <a:lnTo>
                    <a:pt x="61352" y="28763"/>
                  </a:lnTo>
                  <a:lnTo>
                    <a:pt x="63544" y="29064"/>
                  </a:lnTo>
                  <a:lnTo>
                    <a:pt x="65844" y="29322"/>
                  </a:lnTo>
                  <a:lnTo>
                    <a:pt x="67005" y="29430"/>
                  </a:lnTo>
                  <a:lnTo>
                    <a:pt x="68144" y="29537"/>
                  </a:lnTo>
                  <a:lnTo>
                    <a:pt x="69241" y="29623"/>
                  </a:lnTo>
                  <a:lnTo>
                    <a:pt x="70316" y="29688"/>
                  </a:lnTo>
                  <a:lnTo>
                    <a:pt x="71304" y="29709"/>
                  </a:lnTo>
                  <a:lnTo>
                    <a:pt x="72229" y="29731"/>
                  </a:lnTo>
                  <a:lnTo>
                    <a:pt x="72229" y="29731"/>
                  </a:lnTo>
                  <a:lnTo>
                    <a:pt x="72766" y="29731"/>
                  </a:lnTo>
                  <a:lnTo>
                    <a:pt x="72766" y="29731"/>
                  </a:lnTo>
                  <a:lnTo>
                    <a:pt x="73046" y="29817"/>
                  </a:lnTo>
                  <a:lnTo>
                    <a:pt x="73884" y="30053"/>
                  </a:lnTo>
                  <a:lnTo>
                    <a:pt x="75217" y="30419"/>
                  </a:lnTo>
                  <a:lnTo>
                    <a:pt x="76077" y="30634"/>
                  </a:lnTo>
                  <a:lnTo>
                    <a:pt x="77044" y="30848"/>
                  </a:lnTo>
                  <a:lnTo>
                    <a:pt x="78119" y="31085"/>
                  </a:lnTo>
                  <a:lnTo>
                    <a:pt x="79301" y="31343"/>
                  </a:lnTo>
                  <a:lnTo>
                    <a:pt x="80613" y="31579"/>
                  </a:lnTo>
                  <a:lnTo>
                    <a:pt x="82010" y="31816"/>
                  </a:lnTo>
                  <a:lnTo>
                    <a:pt x="83493" y="32052"/>
                  </a:lnTo>
                  <a:lnTo>
                    <a:pt x="85084" y="32246"/>
                  </a:lnTo>
                  <a:lnTo>
                    <a:pt x="86761" y="32439"/>
                  </a:lnTo>
                  <a:lnTo>
                    <a:pt x="88523" y="32611"/>
                  </a:lnTo>
                  <a:lnTo>
                    <a:pt x="88523" y="32611"/>
                  </a:lnTo>
                  <a:lnTo>
                    <a:pt x="86890" y="32461"/>
                  </a:lnTo>
                  <a:lnTo>
                    <a:pt x="85299" y="32289"/>
                  </a:lnTo>
                  <a:lnTo>
                    <a:pt x="83816" y="32095"/>
                  </a:lnTo>
                  <a:lnTo>
                    <a:pt x="82397" y="31880"/>
                  </a:lnTo>
                  <a:lnTo>
                    <a:pt x="81064" y="31665"/>
                  </a:lnTo>
                  <a:lnTo>
                    <a:pt x="79817" y="31429"/>
                  </a:lnTo>
                  <a:lnTo>
                    <a:pt x="78656" y="31214"/>
                  </a:lnTo>
                  <a:lnTo>
                    <a:pt x="77603" y="30977"/>
                  </a:lnTo>
                  <a:lnTo>
                    <a:pt x="82246" y="28075"/>
                  </a:lnTo>
                  <a:lnTo>
                    <a:pt x="76700" y="27345"/>
                  </a:lnTo>
                  <a:lnTo>
                    <a:pt x="76700" y="27345"/>
                  </a:lnTo>
                  <a:lnTo>
                    <a:pt x="75023" y="27108"/>
                  </a:lnTo>
                  <a:lnTo>
                    <a:pt x="73368" y="26829"/>
                  </a:lnTo>
                  <a:lnTo>
                    <a:pt x="71713" y="26506"/>
                  </a:lnTo>
                  <a:lnTo>
                    <a:pt x="70058" y="26141"/>
                  </a:lnTo>
                  <a:lnTo>
                    <a:pt x="68424" y="25732"/>
                  </a:lnTo>
                  <a:lnTo>
                    <a:pt x="66812" y="25281"/>
                  </a:lnTo>
                  <a:lnTo>
                    <a:pt x="65199" y="24786"/>
                  </a:lnTo>
                  <a:lnTo>
                    <a:pt x="63587" y="24270"/>
                  </a:lnTo>
                  <a:lnTo>
                    <a:pt x="63587" y="24270"/>
                  </a:lnTo>
                  <a:lnTo>
                    <a:pt x="59116" y="22723"/>
                  </a:lnTo>
                  <a:lnTo>
                    <a:pt x="59116" y="22723"/>
                  </a:lnTo>
                  <a:lnTo>
                    <a:pt x="59137" y="22787"/>
                  </a:lnTo>
                  <a:lnTo>
                    <a:pt x="59137" y="22830"/>
                  </a:lnTo>
                  <a:lnTo>
                    <a:pt x="59051" y="23411"/>
                  </a:lnTo>
                  <a:lnTo>
                    <a:pt x="59051" y="23411"/>
                  </a:lnTo>
                  <a:lnTo>
                    <a:pt x="59030" y="23475"/>
                  </a:lnTo>
                  <a:lnTo>
                    <a:pt x="58965" y="23518"/>
                  </a:lnTo>
                  <a:lnTo>
                    <a:pt x="58922" y="23540"/>
                  </a:lnTo>
                  <a:lnTo>
                    <a:pt x="58858" y="23561"/>
                  </a:lnTo>
                  <a:lnTo>
                    <a:pt x="58858" y="23561"/>
                  </a:lnTo>
                  <a:lnTo>
                    <a:pt x="58772" y="23540"/>
                  </a:lnTo>
                  <a:lnTo>
                    <a:pt x="58342" y="23368"/>
                  </a:lnTo>
                  <a:lnTo>
                    <a:pt x="58342" y="23368"/>
                  </a:lnTo>
                  <a:lnTo>
                    <a:pt x="58299" y="23325"/>
                  </a:lnTo>
                  <a:lnTo>
                    <a:pt x="58256" y="23282"/>
                  </a:lnTo>
                  <a:lnTo>
                    <a:pt x="58234" y="23239"/>
                  </a:lnTo>
                  <a:lnTo>
                    <a:pt x="58234" y="23174"/>
                  </a:lnTo>
                  <a:lnTo>
                    <a:pt x="58299" y="22637"/>
                  </a:lnTo>
                  <a:lnTo>
                    <a:pt x="58299" y="22637"/>
                  </a:lnTo>
                  <a:lnTo>
                    <a:pt x="58299" y="22594"/>
                  </a:lnTo>
                  <a:lnTo>
                    <a:pt x="58342" y="22551"/>
                  </a:lnTo>
                  <a:lnTo>
                    <a:pt x="58363" y="22508"/>
                  </a:lnTo>
                  <a:lnTo>
                    <a:pt x="58428" y="22486"/>
                  </a:lnTo>
                  <a:lnTo>
                    <a:pt x="58428" y="22486"/>
                  </a:lnTo>
                  <a:lnTo>
                    <a:pt x="57998" y="22336"/>
                  </a:lnTo>
                  <a:lnTo>
                    <a:pt x="57998" y="22336"/>
                  </a:lnTo>
                  <a:lnTo>
                    <a:pt x="57998" y="22400"/>
                  </a:lnTo>
                  <a:lnTo>
                    <a:pt x="57912" y="22959"/>
                  </a:lnTo>
                  <a:lnTo>
                    <a:pt x="57912" y="22959"/>
                  </a:lnTo>
                  <a:lnTo>
                    <a:pt x="57891" y="23024"/>
                  </a:lnTo>
                  <a:lnTo>
                    <a:pt x="57848" y="23088"/>
                  </a:lnTo>
                  <a:lnTo>
                    <a:pt x="57783" y="23110"/>
                  </a:lnTo>
                  <a:lnTo>
                    <a:pt x="57719" y="23131"/>
                  </a:lnTo>
                  <a:lnTo>
                    <a:pt x="57719" y="23131"/>
                  </a:lnTo>
                  <a:lnTo>
                    <a:pt x="57633" y="23110"/>
                  </a:lnTo>
                  <a:lnTo>
                    <a:pt x="57203" y="22916"/>
                  </a:lnTo>
                  <a:lnTo>
                    <a:pt x="57203" y="22916"/>
                  </a:lnTo>
                  <a:lnTo>
                    <a:pt x="57160" y="22895"/>
                  </a:lnTo>
                  <a:lnTo>
                    <a:pt x="57117" y="22852"/>
                  </a:lnTo>
                  <a:lnTo>
                    <a:pt x="57095" y="22809"/>
                  </a:lnTo>
                  <a:lnTo>
                    <a:pt x="57095" y="22744"/>
                  </a:lnTo>
                  <a:lnTo>
                    <a:pt x="57160" y="22185"/>
                  </a:lnTo>
                  <a:lnTo>
                    <a:pt x="57160" y="22185"/>
                  </a:lnTo>
                  <a:lnTo>
                    <a:pt x="57181" y="22121"/>
                  </a:lnTo>
                  <a:lnTo>
                    <a:pt x="57224" y="22078"/>
                  </a:lnTo>
                  <a:lnTo>
                    <a:pt x="57224" y="22078"/>
                  </a:lnTo>
                  <a:lnTo>
                    <a:pt x="56859" y="21949"/>
                  </a:lnTo>
                  <a:lnTo>
                    <a:pt x="56859" y="21949"/>
                  </a:lnTo>
                  <a:lnTo>
                    <a:pt x="56859" y="21970"/>
                  </a:lnTo>
                  <a:lnTo>
                    <a:pt x="56773" y="22529"/>
                  </a:lnTo>
                  <a:lnTo>
                    <a:pt x="56773" y="22529"/>
                  </a:lnTo>
                  <a:lnTo>
                    <a:pt x="56751" y="22594"/>
                  </a:lnTo>
                  <a:lnTo>
                    <a:pt x="56708" y="22637"/>
                  </a:lnTo>
                  <a:lnTo>
                    <a:pt x="56644" y="22680"/>
                  </a:lnTo>
                  <a:lnTo>
                    <a:pt x="56579" y="22680"/>
                  </a:lnTo>
                  <a:lnTo>
                    <a:pt x="56579" y="22680"/>
                  </a:lnTo>
                  <a:lnTo>
                    <a:pt x="56515" y="22658"/>
                  </a:lnTo>
                  <a:lnTo>
                    <a:pt x="56063" y="22486"/>
                  </a:lnTo>
                  <a:lnTo>
                    <a:pt x="56063" y="22486"/>
                  </a:lnTo>
                  <a:lnTo>
                    <a:pt x="56020" y="22465"/>
                  </a:lnTo>
                  <a:lnTo>
                    <a:pt x="55977" y="22422"/>
                  </a:lnTo>
                  <a:lnTo>
                    <a:pt x="55956" y="22357"/>
                  </a:lnTo>
                  <a:lnTo>
                    <a:pt x="55956" y="22293"/>
                  </a:lnTo>
                  <a:lnTo>
                    <a:pt x="56020" y="21755"/>
                  </a:lnTo>
                  <a:lnTo>
                    <a:pt x="56020" y="21755"/>
                  </a:lnTo>
                  <a:lnTo>
                    <a:pt x="56063" y="21669"/>
                  </a:lnTo>
                  <a:lnTo>
                    <a:pt x="56063" y="21669"/>
                  </a:lnTo>
                  <a:lnTo>
                    <a:pt x="55719" y="21562"/>
                  </a:lnTo>
                  <a:lnTo>
                    <a:pt x="55633" y="22078"/>
                  </a:lnTo>
                  <a:lnTo>
                    <a:pt x="55633" y="22078"/>
                  </a:lnTo>
                  <a:lnTo>
                    <a:pt x="55612" y="22142"/>
                  </a:lnTo>
                  <a:lnTo>
                    <a:pt x="55569" y="22207"/>
                  </a:lnTo>
                  <a:lnTo>
                    <a:pt x="55504" y="22228"/>
                  </a:lnTo>
                  <a:lnTo>
                    <a:pt x="55440" y="22250"/>
                  </a:lnTo>
                  <a:lnTo>
                    <a:pt x="55440" y="22250"/>
                  </a:lnTo>
                  <a:lnTo>
                    <a:pt x="55375" y="22228"/>
                  </a:lnTo>
                  <a:lnTo>
                    <a:pt x="54924" y="22056"/>
                  </a:lnTo>
                  <a:lnTo>
                    <a:pt x="54924" y="22056"/>
                  </a:lnTo>
                  <a:lnTo>
                    <a:pt x="54881" y="22013"/>
                  </a:lnTo>
                  <a:lnTo>
                    <a:pt x="54838" y="21970"/>
                  </a:lnTo>
                  <a:lnTo>
                    <a:pt x="54817" y="21927"/>
                  </a:lnTo>
                  <a:lnTo>
                    <a:pt x="54817" y="21863"/>
                  </a:lnTo>
                  <a:lnTo>
                    <a:pt x="54881" y="21325"/>
                  </a:lnTo>
                  <a:lnTo>
                    <a:pt x="54881" y="21325"/>
                  </a:lnTo>
                  <a:lnTo>
                    <a:pt x="54903" y="21261"/>
                  </a:lnTo>
                  <a:lnTo>
                    <a:pt x="54903" y="21261"/>
                  </a:lnTo>
                  <a:lnTo>
                    <a:pt x="54580" y="21153"/>
                  </a:lnTo>
                  <a:lnTo>
                    <a:pt x="54494" y="21648"/>
                  </a:lnTo>
                  <a:lnTo>
                    <a:pt x="54494" y="21648"/>
                  </a:lnTo>
                  <a:lnTo>
                    <a:pt x="54473" y="21712"/>
                  </a:lnTo>
                  <a:lnTo>
                    <a:pt x="54430" y="21755"/>
                  </a:lnTo>
                  <a:lnTo>
                    <a:pt x="54365" y="21798"/>
                  </a:lnTo>
                  <a:lnTo>
                    <a:pt x="54301" y="21798"/>
                  </a:lnTo>
                  <a:lnTo>
                    <a:pt x="54301" y="21798"/>
                  </a:lnTo>
                  <a:lnTo>
                    <a:pt x="54236" y="21798"/>
                  </a:lnTo>
                  <a:lnTo>
                    <a:pt x="53785" y="21605"/>
                  </a:lnTo>
                  <a:lnTo>
                    <a:pt x="53785" y="21605"/>
                  </a:lnTo>
                  <a:lnTo>
                    <a:pt x="53742" y="21583"/>
                  </a:lnTo>
                  <a:lnTo>
                    <a:pt x="53699" y="21540"/>
                  </a:lnTo>
                  <a:lnTo>
                    <a:pt x="53677" y="21476"/>
                  </a:lnTo>
                  <a:lnTo>
                    <a:pt x="53677" y="21433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742" y="20874"/>
                  </a:lnTo>
                  <a:lnTo>
                    <a:pt x="53441" y="20767"/>
                  </a:lnTo>
                  <a:lnTo>
                    <a:pt x="53355" y="21218"/>
                  </a:lnTo>
                  <a:lnTo>
                    <a:pt x="53355" y="21218"/>
                  </a:lnTo>
                  <a:lnTo>
                    <a:pt x="53333" y="21261"/>
                  </a:lnTo>
                  <a:lnTo>
                    <a:pt x="53290" y="21325"/>
                  </a:lnTo>
                  <a:lnTo>
                    <a:pt x="53226" y="21347"/>
                  </a:lnTo>
                  <a:lnTo>
                    <a:pt x="53161" y="21368"/>
                  </a:lnTo>
                  <a:lnTo>
                    <a:pt x="53161" y="21368"/>
                  </a:lnTo>
                  <a:lnTo>
                    <a:pt x="53097" y="21347"/>
                  </a:lnTo>
                  <a:lnTo>
                    <a:pt x="52645" y="21175"/>
                  </a:lnTo>
                  <a:lnTo>
                    <a:pt x="52645" y="21175"/>
                  </a:lnTo>
                  <a:lnTo>
                    <a:pt x="52602" y="21132"/>
                  </a:lnTo>
                  <a:lnTo>
                    <a:pt x="52559" y="21089"/>
                  </a:lnTo>
                  <a:lnTo>
                    <a:pt x="52538" y="21046"/>
                  </a:lnTo>
                  <a:lnTo>
                    <a:pt x="52538" y="20981"/>
                  </a:lnTo>
                  <a:lnTo>
                    <a:pt x="52602" y="20487"/>
                  </a:lnTo>
                  <a:lnTo>
                    <a:pt x="52602" y="20487"/>
                  </a:lnTo>
                  <a:lnTo>
                    <a:pt x="52280" y="20380"/>
                  </a:lnTo>
                  <a:lnTo>
                    <a:pt x="52215" y="20767"/>
                  </a:lnTo>
                  <a:lnTo>
                    <a:pt x="52215" y="20767"/>
                  </a:lnTo>
                  <a:lnTo>
                    <a:pt x="52194" y="20831"/>
                  </a:lnTo>
                  <a:lnTo>
                    <a:pt x="52151" y="20874"/>
                  </a:lnTo>
                  <a:lnTo>
                    <a:pt x="52086" y="20917"/>
                  </a:lnTo>
                  <a:lnTo>
                    <a:pt x="52022" y="20917"/>
                  </a:lnTo>
                  <a:lnTo>
                    <a:pt x="52022" y="20917"/>
                  </a:lnTo>
                  <a:lnTo>
                    <a:pt x="51957" y="20917"/>
                  </a:lnTo>
                  <a:lnTo>
                    <a:pt x="51506" y="20724"/>
                  </a:lnTo>
                  <a:lnTo>
                    <a:pt x="51506" y="20724"/>
                  </a:lnTo>
                  <a:lnTo>
                    <a:pt x="51463" y="20702"/>
                  </a:lnTo>
                  <a:lnTo>
                    <a:pt x="51420" y="20659"/>
                  </a:lnTo>
                  <a:lnTo>
                    <a:pt x="51420" y="20595"/>
                  </a:lnTo>
                  <a:lnTo>
                    <a:pt x="51420" y="20552"/>
                  </a:lnTo>
                  <a:lnTo>
                    <a:pt x="51463" y="20079"/>
                  </a:lnTo>
                  <a:lnTo>
                    <a:pt x="51463" y="20079"/>
                  </a:lnTo>
                  <a:lnTo>
                    <a:pt x="51141" y="19971"/>
                  </a:lnTo>
                  <a:lnTo>
                    <a:pt x="51076" y="20337"/>
                  </a:lnTo>
                  <a:lnTo>
                    <a:pt x="51076" y="20337"/>
                  </a:lnTo>
                  <a:lnTo>
                    <a:pt x="51055" y="20401"/>
                  </a:lnTo>
                  <a:lnTo>
                    <a:pt x="51012" y="20444"/>
                  </a:lnTo>
                  <a:lnTo>
                    <a:pt x="50969" y="20466"/>
                  </a:lnTo>
                  <a:lnTo>
                    <a:pt x="50883" y="20487"/>
                  </a:lnTo>
                  <a:lnTo>
                    <a:pt x="50883" y="20487"/>
                  </a:lnTo>
                  <a:lnTo>
                    <a:pt x="50818" y="20466"/>
                  </a:lnTo>
                  <a:lnTo>
                    <a:pt x="50388" y="20294"/>
                  </a:lnTo>
                  <a:lnTo>
                    <a:pt x="50388" y="20294"/>
                  </a:lnTo>
                  <a:lnTo>
                    <a:pt x="50324" y="20251"/>
                  </a:lnTo>
                  <a:lnTo>
                    <a:pt x="50302" y="20208"/>
                  </a:lnTo>
                  <a:lnTo>
                    <a:pt x="50281" y="20165"/>
                  </a:lnTo>
                  <a:lnTo>
                    <a:pt x="50281" y="20100"/>
                  </a:lnTo>
                  <a:lnTo>
                    <a:pt x="50324" y="19692"/>
                  </a:lnTo>
                  <a:lnTo>
                    <a:pt x="50324" y="19692"/>
                  </a:lnTo>
                  <a:lnTo>
                    <a:pt x="50001" y="19584"/>
                  </a:lnTo>
                  <a:lnTo>
                    <a:pt x="49937" y="19885"/>
                  </a:lnTo>
                  <a:lnTo>
                    <a:pt x="49937" y="19885"/>
                  </a:lnTo>
                  <a:lnTo>
                    <a:pt x="49915" y="19950"/>
                  </a:lnTo>
                  <a:lnTo>
                    <a:pt x="49872" y="20014"/>
                  </a:lnTo>
                  <a:lnTo>
                    <a:pt x="49829" y="20036"/>
                  </a:lnTo>
                  <a:lnTo>
                    <a:pt x="49765" y="20057"/>
                  </a:lnTo>
                  <a:lnTo>
                    <a:pt x="49765" y="20057"/>
                  </a:lnTo>
                  <a:lnTo>
                    <a:pt x="49679" y="20036"/>
                  </a:lnTo>
                  <a:lnTo>
                    <a:pt x="49249" y="19842"/>
                  </a:lnTo>
                  <a:lnTo>
                    <a:pt x="49249" y="19842"/>
                  </a:lnTo>
                  <a:lnTo>
                    <a:pt x="49184" y="19821"/>
                  </a:lnTo>
                  <a:lnTo>
                    <a:pt x="49163" y="19778"/>
                  </a:lnTo>
                  <a:lnTo>
                    <a:pt x="49141" y="19735"/>
                  </a:lnTo>
                  <a:lnTo>
                    <a:pt x="49141" y="19670"/>
                  </a:lnTo>
                  <a:lnTo>
                    <a:pt x="49184" y="19305"/>
                  </a:lnTo>
                  <a:lnTo>
                    <a:pt x="49184" y="19305"/>
                  </a:lnTo>
                  <a:lnTo>
                    <a:pt x="48862" y="19197"/>
                  </a:lnTo>
                  <a:lnTo>
                    <a:pt x="48819" y="19455"/>
                  </a:lnTo>
                  <a:lnTo>
                    <a:pt x="48819" y="19455"/>
                  </a:lnTo>
                  <a:lnTo>
                    <a:pt x="48776" y="19520"/>
                  </a:lnTo>
                  <a:lnTo>
                    <a:pt x="48733" y="19563"/>
                  </a:lnTo>
                  <a:lnTo>
                    <a:pt x="48690" y="19606"/>
                  </a:lnTo>
                  <a:lnTo>
                    <a:pt x="48625" y="19606"/>
                  </a:lnTo>
                  <a:lnTo>
                    <a:pt x="48625" y="19606"/>
                  </a:lnTo>
                  <a:lnTo>
                    <a:pt x="48539" y="19584"/>
                  </a:lnTo>
                  <a:lnTo>
                    <a:pt x="48110" y="19412"/>
                  </a:lnTo>
                  <a:lnTo>
                    <a:pt x="48110" y="19412"/>
                  </a:lnTo>
                  <a:lnTo>
                    <a:pt x="48045" y="19391"/>
                  </a:lnTo>
                  <a:lnTo>
                    <a:pt x="48024" y="19348"/>
                  </a:lnTo>
                  <a:lnTo>
                    <a:pt x="48002" y="19283"/>
                  </a:lnTo>
                  <a:lnTo>
                    <a:pt x="48002" y="19219"/>
                  </a:lnTo>
                  <a:lnTo>
                    <a:pt x="48024" y="18918"/>
                  </a:lnTo>
                  <a:lnTo>
                    <a:pt x="48024" y="18918"/>
                  </a:lnTo>
                  <a:lnTo>
                    <a:pt x="46024" y="18208"/>
                  </a:lnTo>
                  <a:lnTo>
                    <a:pt x="46024" y="18208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5938" y="18187"/>
                  </a:lnTo>
                  <a:lnTo>
                    <a:pt x="43079" y="17198"/>
                  </a:lnTo>
                  <a:lnTo>
                    <a:pt x="43015" y="17521"/>
                  </a:lnTo>
                  <a:lnTo>
                    <a:pt x="43015" y="17521"/>
                  </a:lnTo>
                  <a:lnTo>
                    <a:pt x="42993" y="17585"/>
                  </a:lnTo>
                  <a:lnTo>
                    <a:pt x="42950" y="17628"/>
                  </a:lnTo>
                  <a:lnTo>
                    <a:pt x="42886" y="17671"/>
                  </a:lnTo>
                  <a:lnTo>
                    <a:pt x="42821" y="17671"/>
                  </a:lnTo>
                  <a:lnTo>
                    <a:pt x="42821" y="17671"/>
                  </a:lnTo>
                  <a:lnTo>
                    <a:pt x="42757" y="17671"/>
                  </a:lnTo>
                  <a:lnTo>
                    <a:pt x="42327" y="17478"/>
                  </a:lnTo>
                  <a:lnTo>
                    <a:pt x="42327" y="17478"/>
                  </a:lnTo>
                  <a:lnTo>
                    <a:pt x="42262" y="17456"/>
                  </a:lnTo>
                  <a:lnTo>
                    <a:pt x="42241" y="17413"/>
                  </a:lnTo>
                  <a:lnTo>
                    <a:pt x="42219" y="17349"/>
                  </a:lnTo>
                  <a:lnTo>
                    <a:pt x="42219" y="17306"/>
                  </a:lnTo>
                  <a:lnTo>
                    <a:pt x="42262" y="16919"/>
                  </a:lnTo>
                  <a:lnTo>
                    <a:pt x="42262" y="16919"/>
                  </a:lnTo>
                  <a:lnTo>
                    <a:pt x="41940" y="16811"/>
                  </a:lnTo>
                  <a:lnTo>
                    <a:pt x="41876" y="17091"/>
                  </a:lnTo>
                  <a:lnTo>
                    <a:pt x="41876" y="17091"/>
                  </a:lnTo>
                  <a:lnTo>
                    <a:pt x="41854" y="17155"/>
                  </a:lnTo>
                  <a:lnTo>
                    <a:pt x="41811" y="17198"/>
                  </a:lnTo>
                  <a:lnTo>
                    <a:pt x="41768" y="17220"/>
                  </a:lnTo>
                  <a:lnTo>
                    <a:pt x="41704" y="17241"/>
                  </a:lnTo>
                  <a:lnTo>
                    <a:pt x="41704" y="17241"/>
                  </a:lnTo>
                  <a:lnTo>
                    <a:pt x="41618" y="17220"/>
                  </a:lnTo>
                  <a:lnTo>
                    <a:pt x="41188" y="17048"/>
                  </a:lnTo>
                  <a:lnTo>
                    <a:pt x="41188" y="17048"/>
                  </a:lnTo>
                  <a:lnTo>
                    <a:pt x="41123" y="17005"/>
                  </a:lnTo>
                  <a:lnTo>
                    <a:pt x="41102" y="16962"/>
                  </a:lnTo>
                  <a:lnTo>
                    <a:pt x="41080" y="16919"/>
                  </a:lnTo>
                  <a:lnTo>
                    <a:pt x="41080" y="16854"/>
                  </a:lnTo>
                  <a:lnTo>
                    <a:pt x="41102" y="16532"/>
                  </a:lnTo>
                  <a:lnTo>
                    <a:pt x="41102" y="16532"/>
                  </a:lnTo>
                  <a:lnTo>
                    <a:pt x="40779" y="16403"/>
                  </a:lnTo>
                  <a:lnTo>
                    <a:pt x="40758" y="16639"/>
                  </a:lnTo>
                  <a:lnTo>
                    <a:pt x="40758" y="16639"/>
                  </a:lnTo>
                  <a:lnTo>
                    <a:pt x="40715" y="16704"/>
                  </a:lnTo>
                  <a:lnTo>
                    <a:pt x="40672" y="16768"/>
                  </a:lnTo>
                  <a:lnTo>
                    <a:pt x="40629" y="16790"/>
                  </a:lnTo>
                  <a:lnTo>
                    <a:pt x="40564" y="16811"/>
                  </a:lnTo>
                  <a:lnTo>
                    <a:pt x="40564" y="16811"/>
                  </a:lnTo>
                  <a:lnTo>
                    <a:pt x="40478" y="16790"/>
                  </a:lnTo>
                  <a:lnTo>
                    <a:pt x="40048" y="16596"/>
                  </a:lnTo>
                  <a:lnTo>
                    <a:pt x="40048" y="16596"/>
                  </a:lnTo>
                  <a:lnTo>
                    <a:pt x="39984" y="16575"/>
                  </a:lnTo>
                  <a:lnTo>
                    <a:pt x="39962" y="16532"/>
                  </a:lnTo>
                  <a:lnTo>
                    <a:pt x="39941" y="16489"/>
                  </a:lnTo>
                  <a:lnTo>
                    <a:pt x="39941" y="16424"/>
                  </a:lnTo>
                  <a:lnTo>
                    <a:pt x="39962" y="16123"/>
                  </a:lnTo>
                  <a:lnTo>
                    <a:pt x="39962" y="16123"/>
                  </a:lnTo>
                  <a:lnTo>
                    <a:pt x="39640" y="16016"/>
                  </a:lnTo>
                  <a:lnTo>
                    <a:pt x="39618" y="16209"/>
                  </a:lnTo>
                  <a:lnTo>
                    <a:pt x="39618" y="16209"/>
                  </a:lnTo>
                  <a:lnTo>
                    <a:pt x="39597" y="16274"/>
                  </a:lnTo>
                  <a:lnTo>
                    <a:pt x="39532" y="16317"/>
                  </a:lnTo>
                  <a:lnTo>
                    <a:pt x="39489" y="16360"/>
                  </a:lnTo>
                  <a:lnTo>
                    <a:pt x="39425" y="16360"/>
                  </a:lnTo>
                  <a:lnTo>
                    <a:pt x="39425" y="16360"/>
                  </a:lnTo>
                  <a:lnTo>
                    <a:pt x="39339" y="16338"/>
                  </a:lnTo>
                  <a:lnTo>
                    <a:pt x="38909" y="16166"/>
                  </a:lnTo>
                  <a:lnTo>
                    <a:pt x="38909" y="16166"/>
                  </a:lnTo>
                  <a:lnTo>
                    <a:pt x="38866" y="16145"/>
                  </a:lnTo>
                  <a:lnTo>
                    <a:pt x="38823" y="16102"/>
                  </a:lnTo>
                  <a:lnTo>
                    <a:pt x="38802" y="16037"/>
                  </a:lnTo>
                  <a:lnTo>
                    <a:pt x="38802" y="15973"/>
                  </a:lnTo>
                  <a:lnTo>
                    <a:pt x="38823" y="15736"/>
                  </a:lnTo>
                  <a:lnTo>
                    <a:pt x="38823" y="15736"/>
                  </a:lnTo>
                  <a:lnTo>
                    <a:pt x="38501" y="15629"/>
                  </a:lnTo>
                  <a:lnTo>
                    <a:pt x="38479" y="15758"/>
                  </a:lnTo>
                  <a:lnTo>
                    <a:pt x="38479" y="15758"/>
                  </a:lnTo>
                  <a:lnTo>
                    <a:pt x="38458" y="15822"/>
                  </a:lnTo>
                  <a:lnTo>
                    <a:pt x="38415" y="15887"/>
                  </a:lnTo>
                  <a:lnTo>
                    <a:pt x="38350" y="15908"/>
                  </a:lnTo>
                  <a:lnTo>
                    <a:pt x="38286" y="15930"/>
                  </a:lnTo>
                  <a:lnTo>
                    <a:pt x="38286" y="15930"/>
                  </a:lnTo>
                  <a:lnTo>
                    <a:pt x="38221" y="15908"/>
                  </a:lnTo>
                  <a:lnTo>
                    <a:pt x="37770" y="15736"/>
                  </a:lnTo>
                  <a:lnTo>
                    <a:pt x="37770" y="15736"/>
                  </a:lnTo>
                  <a:lnTo>
                    <a:pt x="37727" y="15693"/>
                  </a:lnTo>
                  <a:lnTo>
                    <a:pt x="37684" y="15650"/>
                  </a:lnTo>
                  <a:lnTo>
                    <a:pt x="37662" y="15607"/>
                  </a:lnTo>
                  <a:lnTo>
                    <a:pt x="37662" y="15543"/>
                  </a:lnTo>
                  <a:lnTo>
                    <a:pt x="37684" y="15349"/>
                  </a:lnTo>
                  <a:lnTo>
                    <a:pt x="37684" y="15349"/>
                  </a:lnTo>
                  <a:lnTo>
                    <a:pt x="37361" y="15220"/>
                  </a:lnTo>
                  <a:lnTo>
                    <a:pt x="37340" y="15328"/>
                  </a:lnTo>
                  <a:lnTo>
                    <a:pt x="37340" y="15328"/>
                  </a:lnTo>
                  <a:lnTo>
                    <a:pt x="37318" y="15392"/>
                  </a:lnTo>
                  <a:lnTo>
                    <a:pt x="37275" y="15435"/>
                  </a:lnTo>
                  <a:lnTo>
                    <a:pt x="37211" y="15478"/>
                  </a:lnTo>
                  <a:lnTo>
                    <a:pt x="37146" y="15478"/>
                  </a:lnTo>
                  <a:lnTo>
                    <a:pt x="37146" y="15478"/>
                  </a:lnTo>
                  <a:lnTo>
                    <a:pt x="37082" y="15478"/>
                  </a:lnTo>
                  <a:lnTo>
                    <a:pt x="36630" y="15285"/>
                  </a:lnTo>
                  <a:lnTo>
                    <a:pt x="36630" y="15285"/>
                  </a:lnTo>
                  <a:lnTo>
                    <a:pt x="36587" y="15263"/>
                  </a:lnTo>
                  <a:lnTo>
                    <a:pt x="36544" y="15220"/>
                  </a:lnTo>
                  <a:lnTo>
                    <a:pt x="36523" y="15156"/>
                  </a:lnTo>
                  <a:lnTo>
                    <a:pt x="36523" y="15113"/>
                  </a:lnTo>
                  <a:lnTo>
                    <a:pt x="36544" y="14941"/>
                  </a:lnTo>
                  <a:lnTo>
                    <a:pt x="36544" y="14941"/>
                  </a:lnTo>
                  <a:lnTo>
                    <a:pt x="36200" y="14833"/>
                  </a:lnTo>
                  <a:lnTo>
                    <a:pt x="36200" y="14876"/>
                  </a:lnTo>
                  <a:lnTo>
                    <a:pt x="36200" y="14876"/>
                  </a:lnTo>
                  <a:lnTo>
                    <a:pt x="36179" y="14941"/>
                  </a:lnTo>
                  <a:lnTo>
                    <a:pt x="36136" y="15005"/>
                  </a:lnTo>
                  <a:lnTo>
                    <a:pt x="36071" y="15027"/>
                  </a:lnTo>
                  <a:lnTo>
                    <a:pt x="36007" y="15048"/>
                  </a:lnTo>
                  <a:lnTo>
                    <a:pt x="36007" y="15048"/>
                  </a:lnTo>
                  <a:lnTo>
                    <a:pt x="35942" y="15027"/>
                  </a:lnTo>
                  <a:lnTo>
                    <a:pt x="35491" y="14855"/>
                  </a:lnTo>
                  <a:lnTo>
                    <a:pt x="35491" y="14855"/>
                  </a:lnTo>
                  <a:lnTo>
                    <a:pt x="35448" y="14812"/>
                  </a:lnTo>
                  <a:lnTo>
                    <a:pt x="35405" y="14769"/>
                  </a:lnTo>
                  <a:lnTo>
                    <a:pt x="35384" y="14726"/>
                  </a:lnTo>
                  <a:lnTo>
                    <a:pt x="35384" y="14661"/>
                  </a:lnTo>
                  <a:lnTo>
                    <a:pt x="35405" y="14554"/>
                  </a:lnTo>
                  <a:lnTo>
                    <a:pt x="35405" y="14554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61" y="14446"/>
                  </a:lnTo>
                  <a:lnTo>
                    <a:pt x="35040" y="14511"/>
                  </a:lnTo>
                  <a:lnTo>
                    <a:pt x="34997" y="14554"/>
                  </a:lnTo>
                  <a:lnTo>
                    <a:pt x="34932" y="14597"/>
                  </a:lnTo>
                  <a:lnTo>
                    <a:pt x="34868" y="14597"/>
                  </a:lnTo>
                  <a:lnTo>
                    <a:pt x="34868" y="14597"/>
                  </a:lnTo>
                  <a:lnTo>
                    <a:pt x="34803" y="14597"/>
                  </a:lnTo>
                  <a:lnTo>
                    <a:pt x="34352" y="14403"/>
                  </a:lnTo>
                  <a:lnTo>
                    <a:pt x="34352" y="14403"/>
                  </a:lnTo>
                  <a:lnTo>
                    <a:pt x="34309" y="14382"/>
                  </a:lnTo>
                  <a:lnTo>
                    <a:pt x="34266" y="14339"/>
                  </a:lnTo>
                  <a:lnTo>
                    <a:pt x="34244" y="14275"/>
                  </a:lnTo>
                  <a:lnTo>
                    <a:pt x="34244" y="14232"/>
                  </a:lnTo>
                  <a:lnTo>
                    <a:pt x="34266" y="14167"/>
                  </a:lnTo>
                  <a:lnTo>
                    <a:pt x="34266" y="14167"/>
                  </a:lnTo>
                  <a:lnTo>
                    <a:pt x="33922" y="14038"/>
                  </a:lnTo>
                  <a:lnTo>
                    <a:pt x="33922" y="14038"/>
                  </a:lnTo>
                  <a:lnTo>
                    <a:pt x="33879" y="14103"/>
                  </a:lnTo>
                  <a:lnTo>
                    <a:pt x="33836" y="14124"/>
                  </a:lnTo>
                  <a:lnTo>
                    <a:pt x="33793" y="14167"/>
                  </a:lnTo>
                  <a:lnTo>
                    <a:pt x="33728" y="14167"/>
                  </a:lnTo>
                  <a:lnTo>
                    <a:pt x="33728" y="14167"/>
                  </a:lnTo>
                  <a:lnTo>
                    <a:pt x="33664" y="14146"/>
                  </a:lnTo>
                  <a:lnTo>
                    <a:pt x="33212" y="13974"/>
                  </a:lnTo>
                  <a:lnTo>
                    <a:pt x="33212" y="13974"/>
                  </a:lnTo>
                  <a:lnTo>
                    <a:pt x="33169" y="13931"/>
                  </a:lnTo>
                  <a:lnTo>
                    <a:pt x="33126" y="13888"/>
                  </a:lnTo>
                  <a:lnTo>
                    <a:pt x="33105" y="13845"/>
                  </a:lnTo>
                  <a:lnTo>
                    <a:pt x="33105" y="13780"/>
                  </a:lnTo>
                  <a:lnTo>
                    <a:pt x="33126" y="13759"/>
                  </a:lnTo>
                  <a:lnTo>
                    <a:pt x="33126" y="13759"/>
                  </a:lnTo>
                  <a:lnTo>
                    <a:pt x="32761" y="13651"/>
                  </a:lnTo>
                  <a:lnTo>
                    <a:pt x="32761" y="13651"/>
                  </a:lnTo>
                  <a:lnTo>
                    <a:pt x="32696" y="13694"/>
                  </a:lnTo>
                  <a:lnTo>
                    <a:pt x="32589" y="13737"/>
                  </a:lnTo>
                  <a:lnTo>
                    <a:pt x="32589" y="13737"/>
                  </a:lnTo>
                  <a:lnTo>
                    <a:pt x="32524" y="13716"/>
                  </a:lnTo>
                  <a:lnTo>
                    <a:pt x="32073" y="13522"/>
                  </a:lnTo>
                  <a:lnTo>
                    <a:pt x="32073" y="13522"/>
                  </a:lnTo>
                  <a:lnTo>
                    <a:pt x="32030" y="13501"/>
                  </a:lnTo>
                  <a:lnTo>
                    <a:pt x="32009" y="13458"/>
                  </a:lnTo>
                  <a:lnTo>
                    <a:pt x="31987" y="13415"/>
                  </a:lnTo>
                  <a:lnTo>
                    <a:pt x="31966" y="13372"/>
                  </a:lnTo>
                  <a:lnTo>
                    <a:pt x="31966" y="13372"/>
                  </a:lnTo>
                  <a:lnTo>
                    <a:pt x="31579" y="13243"/>
                  </a:lnTo>
                  <a:lnTo>
                    <a:pt x="31579" y="13243"/>
                  </a:lnTo>
                  <a:lnTo>
                    <a:pt x="31536" y="13286"/>
                  </a:lnTo>
                  <a:lnTo>
                    <a:pt x="31450" y="13286"/>
                  </a:lnTo>
                  <a:lnTo>
                    <a:pt x="31450" y="13286"/>
                  </a:lnTo>
                  <a:lnTo>
                    <a:pt x="31385" y="13264"/>
                  </a:lnTo>
                  <a:lnTo>
                    <a:pt x="30955" y="13092"/>
                  </a:lnTo>
                  <a:lnTo>
                    <a:pt x="30955" y="13092"/>
                  </a:lnTo>
                  <a:lnTo>
                    <a:pt x="30891" y="13049"/>
                  </a:lnTo>
                  <a:lnTo>
                    <a:pt x="30848" y="12985"/>
                  </a:lnTo>
                  <a:lnTo>
                    <a:pt x="30848" y="12985"/>
                  </a:lnTo>
                  <a:lnTo>
                    <a:pt x="30396" y="12834"/>
                  </a:lnTo>
                  <a:lnTo>
                    <a:pt x="30396" y="12834"/>
                  </a:lnTo>
                  <a:lnTo>
                    <a:pt x="30332" y="12856"/>
                  </a:lnTo>
                  <a:lnTo>
                    <a:pt x="30332" y="12856"/>
                  </a:lnTo>
                  <a:lnTo>
                    <a:pt x="30246" y="12834"/>
                  </a:lnTo>
                  <a:lnTo>
                    <a:pt x="29816" y="12662"/>
                  </a:lnTo>
                  <a:lnTo>
                    <a:pt x="29816" y="12662"/>
                  </a:lnTo>
                  <a:lnTo>
                    <a:pt x="29730" y="12598"/>
                  </a:lnTo>
                  <a:lnTo>
                    <a:pt x="29730" y="12598"/>
                  </a:lnTo>
                  <a:lnTo>
                    <a:pt x="29171" y="12404"/>
                  </a:lnTo>
                  <a:lnTo>
                    <a:pt x="29171" y="12404"/>
                  </a:lnTo>
                  <a:lnTo>
                    <a:pt x="29107" y="12404"/>
                  </a:lnTo>
                  <a:lnTo>
                    <a:pt x="28978" y="12340"/>
                  </a:lnTo>
                  <a:lnTo>
                    <a:pt x="28978" y="12340"/>
                  </a:lnTo>
                  <a:lnTo>
                    <a:pt x="24399" y="10771"/>
                  </a:lnTo>
                  <a:lnTo>
                    <a:pt x="24356" y="11093"/>
                  </a:lnTo>
                  <a:lnTo>
                    <a:pt x="24356" y="11093"/>
                  </a:lnTo>
                  <a:lnTo>
                    <a:pt x="24334" y="11157"/>
                  </a:lnTo>
                  <a:lnTo>
                    <a:pt x="24291" y="11222"/>
                  </a:lnTo>
                  <a:lnTo>
                    <a:pt x="24227" y="11243"/>
                  </a:lnTo>
                  <a:lnTo>
                    <a:pt x="24162" y="11265"/>
                  </a:lnTo>
                  <a:lnTo>
                    <a:pt x="24162" y="11265"/>
                  </a:lnTo>
                  <a:lnTo>
                    <a:pt x="24098" y="11243"/>
                  </a:lnTo>
                  <a:lnTo>
                    <a:pt x="23646" y="11071"/>
                  </a:lnTo>
                  <a:lnTo>
                    <a:pt x="23646" y="11071"/>
                  </a:lnTo>
                  <a:lnTo>
                    <a:pt x="23603" y="11029"/>
                  </a:lnTo>
                  <a:lnTo>
                    <a:pt x="23560" y="10986"/>
                  </a:lnTo>
                  <a:lnTo>
                    <a:pt x="23539" y="10943"/>
                  </a:lnTo>
                  <a:lnTo>
                    <a:pt x="23539" y="10878"/>
                  </a:lnTo>
                  <a:lnTo>
                    <a:pt x="23582" y="10470"/>
                  </a:lnTo>
                  <a:lnTo>
                    <a:pt x="23582" y="10470"/>
                  </a:lnTo>
                  <a:lnTo>
                    <a:pt x="23259" y="10362"/>
                  </a:lnTo>
                  <a:lnTo>
                    <a:pt x="23216" y="10663"/>
                  </a:lnTo>
                  <a:lnTo>
                    <a:pt x="23216" y="10663"/>
                  </a:lnTo>
                  <a:lnTo>
                    <a:pt x="23195" y="10728"/>
                  </a:lnTo>
                  <a:lnTo>
                    <a:pt x="23152" y="10771"/>
                  </a:lnTo>
                  <a:lnTo>
                    <a:pt x="23087" y="10814"/>
                  </a:lnTo>
                  <a:lnTo>
                    <a:pt x="23023" y="10814"/>
                  </a:lnTo>
                  <a:lnTo>
                    <a:pt x="23023" y="10814"/>
                  </a:lnTo>
                  <a:lnTo>
                    <a:pt x="22958" y="10814"/>
                  </a:lnTo>
                  <a:lnTo>
                    <a:pt x="22507" y="10620"/>
                  </a:lnTo>
                  <a:lnTo>
                    <a:pt x="22507" y="10620"/>
                  </a:lnTo>
                  <a:lnTo>
                    <a:pt x="22464" y="10599"/>
                  </a:lnTo>
                  <a:lnTo>
                    <a:pt x="22421" y="10556"/>
                  </a:lnTo>
                  <a:lnTo>
                    <a:pt x="22400" y="10491"/>
                  </a:lnTo>
                  <a:lnTo>
                    <a:pt x="22400" y="10448"/>
                  </a:lnTo>
                  <a:lnTo>
                    <a:pt x="22443" y="10083"/>
                  </a:lnTo>
                  <a:lnTo>
                    <a:pt x="22443" y="10083"/>
                  </a:lnTo>
                  <a:lnTo>
                    <a:pt x="22120" y="9975"/>
                  </a:lnTo>
                  <a:lnTo>
                    <a:pt x="22077" y="10233"/>
                  </a:lnTo>
                  <a:lnTo>
                    <a:pt x="22077" y="10233"/>
                  </a:lnTo>
                  <a:lnTo>
                    <a:pt x="22056" y="10298"/>
                  </a:lnTo>
                  <a:lnTo>
                    <a:pt x="22013" y="10341"/>
                  </a:lnTo>
                  <a:lnTo>
                    <a:pt x="21948" y="10362"/>
                  </a:lnTo>
                  <a:lnTo>
                    <a:pt x="21884" y="10384"/>
                  </a:lnTo>
                  <a:lnTo>
                    <a:pt x="21884" y="10384"/>
                  </a:lnTo>
                  <a:lnTo>
                    <a:pt x="21819" y="10362"/>
                  </a:lnTo>
                  <a:lnTo>
                    <a:pt x="21368" y="10190"/>
                  </a:lnTo>
                  <a:lnTo>
                    <a:pt x="21368" y="10190"/>
                  </a:lnTo>
                  <a:lnTo>
                    <a:pt x="21325" y="10147"/>
                  </a:lnTo>
                  <a:lnTo>
                    <a:pt x="21282" y="10104"/>
                  </a:lnTo>
                  <a:lnTo>
                    <a:pt x="21260" y="10061"/>
                  </a:lnTo>
                  <a:lnTo>
                    <a:pt x="21260" y="9997"/>
                  </a:lnTo>
                  <a:lnTo>
                    <a:pt x="21303" y="9696"/>
                  </a:lnTo>
                  <a:lnTo>
                    <a:pt x="21303" y="9696"/>
                  </a:lnTo>
                  <a:lnTo>
                    <a:pt x="20981" y="9588"/>
                  </a:lnTo>
                  <a:lnTo>
                    <a:pt x="20938" y="9782"/>
                  </a:lnTo>
                  <a:lnTo>
                    <a:pt x="20938" y="9782"/>
                  </a:lnTo>
                  <a:lnTo>
                    <a:pt x="20916" y="9846"/>
                  </a:lnTo>
                  <a:lnTo>
                    <a:pt x="20873" y="9889"/>
                  </a:lnTo>
                  <a:lnTo>
                    <a:pt x="20809" y="9932"/>
                  </a:lnTo>
                  <a:lnTo>
                    <a:pt x="20744" y="9932"/>
                  </a:lnTo>
                  <a:lnTo>
                    <a:pt x="20744" y="9932"/>
                  </a:lnTo>
                  <a:lnTo>
                    <a:pt x="20680" y="9932"/>
                  </a:lnTo>
                  <a:lnTo>
                    <a:pt x="20228" y="9739"/>
                  </a:lnTo>
                  <a:lnTo>
                    <a:pt x="20228" y="9739"/>
                  </a:lnTo>
                  <a:lnTo>
                    <a:pt x="20185" y="9717"/>
                  </a:lnTo>
                  <a:lnTo>
                    <a:pt x="20142" y="9674"/>
                  </a:lnTo>
                  <a:lnTo>
                    <a:pt x="20121" y="9610"/>
                  </a:lnTo>
                  <a:lnTo>
                    <a:pt x="20121" y="9567"/>
                  </a:lnTo>
                  <a:lnTo>
                    <a:pt x="20164" y="9287"/>
                  </a:lnTo>
                  <a:lnTo>
                    <a:pt x="20164" y="9287"/>
                  </a:lnTo>
                  <a:lnTo>
                    <a:pt x="19841" y="9180"/>
                  </a:lnTo>
                  <a:lnTo>
                    <a:pt x="19798" y="9352"/>
                  </a:lnTo>
                  <a:lnTo>
                    <a:pt x="19798" y="9352"/>
                  </a:lnTo>
                  <a:lnTo>
                    <a:pt x="19777" y="9416"/>
                  </a:lnTo>
                  <a:lnTo>
                    <a:pt x="19734" y="9459"/>
                  </a:lnTo>
                  <a:lnTo>
                    <a:pt x="19669" y="9481"/>
                  </a:lnTo>
                  <a:lnTo>
                    <a:pt x="19605" y="9502"/>
                  </a:lnTo>
                  <a:lnTo>
                    <a:pt x="19605" y="9502"/>
                  </a:lnTo>
                  <a:lnTo>
                    <a:pt x="19540" y="9481"/>
                  </a:lnTo>
                  <a:lnTo>
                    <a:pt x="19089" y="9309"/>
                  </a:lnTo>
                  <a:lnTo>
                    <a:pt x="19089" y="9309"/>
                  </a:lnTo>
                  <a:lnTo>
                    <a:pt x="19046" y="9266"/>
                  </a:lnTo>
                  <a:lnTo>
                    <a:pt x="19003" y="9223"/>
                  </a:lnTo>
                  <a:lnTo>
                    <a:pt x="19003" y="9180"/>
                  </a:lnTo>
                  <a:lnTo>
                    <a:pt x="19003" y="9115"/>
                  </a:lnTo>
                  <a:lnTo>
                    <a:pt x="19025" y="8900"/>
                  </a:lnTo>
                  <a:lnTo>
                    <a:pt x="19025" y="8900"/>
                  </a:lnTo>
                  <a:lnTo>
                    <a:pt x="18681" y="8793"/>
                  </a:lnTo>
                  <a:lnTo>
                    <a:pt x="18659" y="8900"/>
                  </a:lnTo>
                  <a:lnTo>
                    <a:pt x="18659" y="8900"/>
                  </a:lnTo>
                  <a:lnTo>
                    <a:pt x="18638" y="8965"/>
                  </a:lnTo>
                  <a:lnTo>
                    <a:pt x="18595" y="9029"/>
                  </a:lnTo>
                  <a:lnTo>
                    <a:pt x="18552" y="9051"/>
                  </a:lnTo>
                  <a:lnTo>
                    <a:pt x="18466" y="9072"/>
                  </a:lnTo>
                  <a:lnTo>
                    <a:pt x="18466" y="9072"/>
                  </a:lnTo>
                  <a:lnTo>
                    <a:pt x="18401" y="9051"/>
                  </a:lnTo>
                  <a:lnTo>
                    <a:pt x="17971" y="8857"/>
                  </a:lnTo>
                  <a:lnTo>
                    <a:pt x="17971" y="8857"/>
                  </a:lnTo>
                  <a:lnTo>
                    <a:pt x="17907" y="8836"/>
                  </a:lnTo>
                  <a:lnTo>
                    <a:pt x="17885" y="8793"/>
                  </a:lnTo>
                  <a:lnTo>
                    <a:pt x="17864" y="8750"/>
                  </a:lnTo>
                  <a:lnTo>
                    <a:pt x="17864" y="8685"/>
                  </a:lnTo>
                  <a:lnTo>
                    <a:pt x="17885" y="8513"/>
                  </a:lnTo>
                  <a:lnTo>
                    <a:pt x="17885" y="8513"/>
                  </a:lnTo>
                  <a:lnTo>
                    <a:pt x="17541" y="8384"/>
                  </a:lnTo>
                  <a:lnTo>
                    <a:pt x="17520" y="8470"/>
                  </a:lnTo>
                  <a:lnTo>
                    <a:pt x="17520" y="8470"/>
                  </a:lnTo>
                  <a:lnTo>
                    <a:pt x="17498" y="8535"/>
                  </a:lnTo>
                  <a:lnTo>
                    <a:pt x="17455" y="8578"/>
                  </a:lnTo>
                  <a:lnTo>
                    <a:pt x="17412" y="8621"/>
                  </a:lnTo>
                  <a:lnTo>
                    <a:pt x="17348" y="8621"/>
                  </a:lnTo>
                  <a:lnTo>
                    <a:pt x="17348" y="8621"/>
                  </a:lnTo>
                  <a:lnTo>
                    <a:pt x="17262" y="8599"/>
                  </a:lnTo>
                  <a:lnTo>
                    <a:pt x="16832" y="8427"/>
                  </a:lnTo>
                  <a:lnTo>
                    <a:pt x="16832" y="8427"/>
                  </a:lnTo>
                  <a:lnTo>
                    <a:pt x="16767" y="8406"/>
                  </a:lnTo>
                  <a:lnTo>
                    <a:pt x="16746" y="8363"/>
                  </a:lnTo>
                  <a:lnTo>
                    <a:pt x="16724" y="8298"/>
                  </a:lnTo>
                  <a:lnTo>
                    <a:pt x="16724" y="8234"/>
                  </a:lnTo>
                  <a:lnTo>
                    <a:pt x="16724" y="8105"/>
                  </a:lnTo>
                  <a:lnTo>
                    <a:pt x="16724" y="8105"/>
                  </a:lnTo>
                  <a:lnTo>
                    <a:pt x="16402" y="7997"/>
                  </a:lnTo>
                  <a:lnTo>
                    <a:pt x="16402" y="8019"/>
                  </a:lnTo>
                  <a:lnTo>
                    <a:pt x="16402" y="8019"/>
                  </a:lnTo>
                  <a:lnTo>
                    <a:pt x="16359" y="8083"/>
                  </a:lnTo>
                  <a:lnTo>
                    <a:pt x="16316" y="8148"/>
                  </a:lnTo>
                  <a:lnTo>
                    <a:pt x="16273" y="8169"/>
                  </a:lnTo>
                  <a:lnTo>
                    <a:pt x="16208" y="8191"/>
                  </a:lnTo>
                  <a:lnTo>
                    <a:pt x="16208" y="8191"/>
                  </a:lnTo>
                  <a:lnTo>
                    <a:pt x="16123" y="8169"/>
                  </a:lnTo>
                  <a:lnTo>
                    <a:pt x="15693" y="7997"/>
                  </a:lnTo>
                  <a:lnTo>
                    <a:pt x="15693" y="7997"/>
                  </a:lnTo>
                  <a:lnTo>
                    <a:pt x="15628" y="7954"/>
                  </a:lnTo>
                  <a:lnTo>
                    <a:pt x="15607" y="7911"/>
                  </a:lnTo>
                  <a:lnTo>
                    <a:pt x="15585" y="7868"/>
                  </a:lnTo>
                  <a:lnTo>
                    <a:pt x="15585" y="7804"/>
                  </a:lnTo>
                  <a:lnTo>
                    <a:pt x="15585" y="7718"/>
                  </a:lnTo>
                  <a:lnTo>
                    <a:pt x="15585" y="7718"/>
                  </a:lnTo>
                  <a:lnTo>
                    <a:pt x="15263" y="7611"/>
                  </a:lnTo>
                  <a:lnTo>
                    <a:pt x="15263" y="7611"/>
                  </a:lnTo>
                  <a:lnTo>
                    <a:pt x="15220" y="7654"/>
                  </a:lnTo>
                  <a:lnTo>
                    <a:pt x="15177" y="7697"/>
                  </a:lnTo>
                  <a:lnTo>
                    <a:pt x="15134" y="7740"/>
                  </a:lnTo>
                  <a:lnTo>
                    <a:pt x="15069" y="7740"/>
                  </a:lnTo>
                  <a:lnTo>
                    <a:pt x="15069" y="7740"/>
                  </a:lnTo>
                  <a:lnTo>
                    <a:pt x="14983" y="7740"/>
                  </a:lnTo>
                  <a:lnTo>
                    <a:pt x="14553" y="7546"/>
                  </a:lnTo>
                  <a:lnTo>
                    <a:pt x="14553" y="7546"/>
                  </a:lnTo>
                  <a:lnTo>
                    <a:pt x="14510" y="7525"/>
                  </a:lnTo>
                  <a:lnTo>
                    <a:pt x="14467" y="7482"/>
                  </a:lnTo>
                  <a:lnTo>
                    <a:pt x="14446" y="7417"/>
                  </a:lnTo>
                  <a:lnTo>
                    <a:pt x="14446" y="7374"/>
                  </a:lnTo>
                  <a:lnTo>
                    <a:pt x="14446" y="7331"/>
                  </a:lnTo>
                  <a:lnTo>
                    <a:pt x="14446" y="7331"/>
                  </a:lnTo>
                  <a:lnTo>
                    <a:pt x="14102" y="7202"/>
                  </a:lnTo>
                  <a:lnTo>
                    <a:pt x="14102" y="7202"/>
                  </a:lnTo>
                  <a:lnTo>
                    <a:pt x="14080" y="7245"/>
                  </a:lnTo>
                  <a:lnTo>
                    <a:pt x="14037" y="7288"/>
                  </a:lnTo>
                  <a:lnTo>
                    <a:pt x="13973" y="7288"/>
                  </a:lnTo>
                  <a:lnTo>
                    <a:pt x="13930" y="7310"/>
                  </a:lnTo>
                  <a:lnTo>
                    <a:pt x="13930" y="7310"/>
                  </a:lnTo>
                  <a:lnTo>
                    <a:pt x="13865" y="7288"/>
                  </a:lnTo>
                  <a:lnTo>
                    <a:pt x="13414" y="7116"/>
                  </a:lnTo>
                  <a:lnTo>
                    <a:pt x="13414" y="7116"/>
                  </a:lnTo>
                  <a:lnTo>
                    <a:pt x="13371" y="7073"/>
                  </a:lnTo>
                  <a:lnTo>
                    <a:pt x="13328" y="7030"/>
                  </a:lnTo>
                  <a:lnTo>
                    <a:pt x="13306" y="6987"/>
                  </a:lnTo>
                  <a:lnTo>
                    <a:pt x="13306" y="6923"/>
                  </a:lnTo>
                  <a:lnTo>
                    <a:pt x="13306" y="6923"/>
                  </a:lnTo>
                  <a:lnTo>
                    <a:pt x="12941" y="6794"/>
                  </a:lnTo>
                  <a:lnTo>
                    <a:pt x="12941" y="6794"/>
                  </a:lnTo>
                  <a:lnTo>
                    <a:pt x="12877" y="6858"/>
                  </a:lnTo>
                  <a:lnTo>
                    <a:pt x="12791" y="6858"/>
                  </a:lnTo>
                  <a:lnTo>
                    <a:pt x="12791" y="6858"/>
                  </a:lnTo>
                  <a:lnTo>
                    <a:pt x="12726" y="6858"/>
                  </a:lnTo>
                  <a:lnTo>
                    <a:pt x="12275" y="6665"/>
                  </a:lnTo>
                  <a:lnTo>
                    <a:pt x="12275" y="6665"/>
                  </a:lnTo>
                  <a:lnTo>
                    <a:pt x="12210" y="6622"/>
                  </a:lnTo>
                  <a:lnTo>
                    <a:pt x="12167" y="6536"/>
                  </a:lnTo>
                  <a:lnTo>
                    <a:pt x="12167" y="6536"/>
                  </a:lnTo>
                  <a:lnTo>
                    <a:pt x="11759" y="6385"/>
                  </a:lnTo>
                  <a:lnTo>
                    <a:pt x="11759" y="6385"/>
                  </a:lnTo>
                  <a:lnTo>
                    <a:pt x="11716" y="6428"/>
                  </a:lnTo>
                  <a:lnTo>
                    <a:pt x="11651" y="6428"/>
                  </a:lnTo>
                  <a:lnTo>
                    <a:pt x="11651" y="6428"/>
                  </a:lnTo>
                  <a:lnTo>
                    <a:pt x="11587" y="6407"/>
                  </a:lnTo>
                  <a:lnTo>
                    <a:pt x="11135" y="6235"/>
                  </a:lnTo>
                  <a:lnTo>
                    <a:pt x="11135" y="6235"/>
                  </a:lnTo>
                  <a:lnTo>
                    <a:pt x="11092" y="6192"/>
                  </a:lnTo>
                  <a:lnTo>
                    <a:pt x="11049" y="6149"/>
                  </a:lnTo>
                  <a:lnTo>
                    <a:pt x="11049" y="6149"/>
                  </a:lnTo>
                  <a:lnTo>
                    <a:pt x="10576" y="5977"/>
                  </a:lnTo>
                  <a:lnTo>
                    <a:pt x="10576" y="5977"/>
                  </a:lnTo>
                  <a:lnTo>
                    <a:pt x="10512" y="5998"/>
                  </a:lnTo>
                  <a:lnTo>
                    <a:pt x="10512" y="5998"/>
                  </a:lnTo>
                  <a:lnTo>
                    <a:pt x="10447" y="5977"/>
                  </a:lnTo>
                  <a:lnTo>
                    <a:pt x="9996" y="5783"/>
                  </a:lnTo>
                  <a:lnTo>
                    <a:pt x="9996" y="5783"/>
                  </a:lnTo>
                  <a:lnTo>
                    <a:pt x="9953" y="5762"/>
                  </a:lnTo>
                  <a:lnTo>
                    <a:pt x="9953" y="5762"/>
                  </a:lnTo>
                  <a:lnTo>
                    <a:pt x="8706" y="5332"/>
                  </a:lnTo>
                  <a:lnTo>
                    <a:pt x="8556" y="6127"/>
                  </a:lnTo>
                  <a:lnTo>
                    <a:pt x="8556" y="6127"/>
                  </a:lnTo>
                  <a:lnTo>
                    <a:pt x="8513" y="6256"/>
                  </a:lnTo>
                  <a:lnTo>
                    <a:pt x="8427" y="6364"/>
                  </a:lnTo>
                  <a:lnTo>
                    <a:pt x="8319" y="6407"/>
                  </a:lnTo>
                  <a:lnTo>
                    <a:pt x="8190" y="6428"/>
                  </a:lnTo>
                  <a:lnTo>
                    <a:pt x="8190" y="6428"/>
                  </a:lnTo>
                  <a:lnTo>
                    <a:pt x="8126" y="6428"/>
                  </a:lnTo>
                  <a:lnTo>
                    <a:pt x="8040" y="6407"/>
                  </a:lnTo>
                  <a:lnTo>
                    <a:pt x="7158" y="5998"/>
                  </a:lnTo>
                  <a:lnTo>
                    <a:pt x="7158" y="5998"/>
                  </a:lnTo>
                  <a:lnTo>
                    <a:pt x="7072" y="5934"/>
                  </a:lnTo>
                  <a:lnTo>
                    <a:pt x="7008" y="5826"/>
                  </a:lnTo>
                  <a:lnTo>
                    <a:pt x="6965" y="5719"/>
                  </a:lnTo>
                  <a:lnTo>
                    <a:pt x="6965" y="5590"/>
                  </a:lnTo>
                  <a:lnTo>
                    <a:pt x="7094" y="4773"/>
                  </a:lnTo>
                  <a:lnTo>
                    <a:pt x="7094" y="4773"/>
                  </a:lnTo>
                  <a:lnTo>
                    <a:pt x="5310" y="4150"/>
                  </a:lnTo>
                  <a:lnTo>
                    <a:pt x="5310" y="4150"/>
                  </a:lnTo>
                  <a:lnTo>
                    <a:pt x="4751" y="3935"/>
                  </a:lnTo>
                  <a:lnTo>
                    <a:pt x="4213" y="3698"/>
                  </a:lnTo>
                  <a:lnTo>
                    <a:pt x="3762" y="3440"/>
                  </a:lnTo>
                  <a:lnTo>
                    <a:pt x="3332" y="3182"/>
                  </a:lnTo>
                  <a:lnTo>
                    <a:pt x="2967" y="2924"/>
                  </a:lnTo>
                  <a:lnTo>
                    <a:pt x="2644" y="2645"/>
                  </a:lnTo>
                  <a:lnTo>
                    <a:pt x="2365" y="2365"/>
                  </a:lnTo>
                  <a:lnTo>
                    <a:pt x="2107" y="2086"/>
                  </a:lnTo>
                  <a:lnTo>
                    <a:pt x="1913" y="1806"/>
                  </a:lnTo>
                  <a:lnTo>
                    <a:pt x="1741" y="1527"/>
                  </a:lnTo>
                  <a:lnTo>
                    <a:pt x="1591" y="1247"/>
                  </a:lnTo>
                  <a:lnTo>
                    <a:pt x="1483" y="990"/>
                  </a:lnTo>
                  <a:lnTo>
                    <a:pt x="1397" y="732"/>
                  </a:lnTo>
                  <a:lnTo>
                    <a:pt x="1333" y="474"/>
                  </a:lnTo>
                  <a:lnTo>
                    <a:pt x="1290" y="237"/>
                  </a:lnTo>
                  <a:lnTo>
                    <a:pt x="1268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42"/>
            <p:cNvSpPr/>
            <p:nvPr/>
          </p:nvSpPr>
          <p:spPr>
            <a:xfrm>
              <a:off x="5628875" y="-1195775"/>
              <a:ext cx="43575" cy="41425"/>
            </a:xfrm>
            <a:custGeom>
              <a:rect b="b" l="l" r="r" t="t"/>
              <a:pathLst>
                <a:path extrusionOk="0" h="1657" w="1743">
                  <a:moveTo>
                    <a:pt x="130" y="1"/>
                  </a:move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42"/>
            <p:cNvSpPr/>
            <p:nvPr/>
          </p:nvSpPr>
          <p:spPr>
            <a:xfrm>
              <a:off x="5628875" y="-1195775"/>
              <a:ext cx="43575" cy="41425"/>
            </a:xfrm>
            <a:custGeom>
              <a:rect b="b" l="l" r="r" t="t"/>
              <a:pathLst>
                <a:path extrusionOk="0" fill="none" h="1657" w="1743">
                  <a:moveTo>
                    <a:pt x="130" y="1"/>
                  </a:moveTo>
                  <a:lnTo>
                    <a:pt x="1" y="818"/>
                  </a:lnTo>
                  <a:lnTo>
                    <a:pt x="1" y="818"/>
                  </a:lnTo>
                  <a:lnTo>
                    <a:pt x="1" y="947"/>
                  </a:lnTo>
                  <a:lnTo>
                    <a:pt x="44" y="1054"/>
                  </a:lnTo>
                  <a:lnTo>
                    <a:pt x="108" y="1162"/>
                  </a:lnTo>
                  <a:lnTo>
                    <a:pt x="194" y="1226"/>
                  </a:lnTo>
                  <a:lnTo>
                    <a:pt x="1076" y="1635"/>
                  </a:lnTo>
                  <a:lnTo>
                    <a:pt x="1076" y="1635"/>
                  </a:lnTo>
                  <a:lnTo>
                    <a:pt x="1162" y="1656"/>
                  </a:lnTo>
                  <a:lnTo>
                    <a:pt x="1226" y="1656"/>
                  </a:lnTo>
                  <a:lnTo>
                    <a:pt x="1226" y="1656"/>
                  </a:lnTo>
                  <a:lnTo>
                    <a:pt x="1355" y="1635"/>
                  </a:lnTo>
                  <a:lnTo>
                    <a:pt x="1463" y="1592"/>
                  </a:lnTo>
                  <a:lnTo>
                    <a:pt x="1549" y="1484"/>
                  </a:lnTo>
                  <a:lnTo>
                    <a:pt x="1592" y="1355"/>
                  </a:lnTo>
                  <a:lnTo>
                    <a:pt x="1742" y="560"/>
                  </a:lnTo>
                  <a:lnTo>
                    <a:pt x="1742" y="560"/>
                  </a:lnTo>
                  <a:lnTo>
                    <a:pt x="13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42"/>
            <p:cNvSpPr/>
            <p:nvPr/>
          </p:nvSpPr>
          <p:spPr>
            <a:xfrm>
              <a:off x="5703575" y="-1171050"/>
              <a:ext cx="15625" cy="5950"/>
            </a:xfrm>
            <a:custGeom>
              <a:rect b="b" l="l" r="r" t="t"/>
              <a:pathLst>
                <a:path extrusionOk="0" h="238" w="625">
                  <a:moveTo>
                    <a:pt x="1" y="1"/>
                  </a:moveTo>
                  <a:lnTo>
                    <a:pt x="44" y="22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42"/>
            <p:cNvSpPr/>
            <p:nvPr/>
          </p:nvSpPr>
          <p:spPr>
            <a:xfrm>
              <a:off x="5703575" y="-1171050"/>
              <a:ext cx="15625" cy="5950"/>
            </a:xfrm>
            <a:custGeom>
              <a:rect b="b" l="l" r="r" t="t"/>
              <a:pathLst>
                <a:path extrusionOk="0" fill="none" h="238" w="625">
                  <a:moveTo>
                    <a:pt x="1" y="1"/>
                  </a:moveTo>
                  <a:lnTo>
                    <a:pt x="1" y="1"/>
                  </a:lnTo>
                  <a:lnTo>
                    <a:pt x="44" y="22"/>
                  </a:lnTo>
                  <a:lnTo>
                    <a:pt x="495" y="216"/>
                  </a:lnTo>
                  <a:lnTo>
                    <a:pt x="495" y="216"/>
                  </a:lnTo>
                  <a:lnTo>
                    <a:pt x="560" y="237"/>
                  </a:lnTo>
                  <a:lnTo>
                    <a:pt x="560" y="237"/>
                  </a:lnTo>
                  <a:lnTo>
                    <a:pt x="624" y="216"/>
                  </a:lnTo>
                  <a:lnTo>
                    <a:pt x="624" y="216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42"/>
            <p:cNvSpPr/>
            <p:nvPr/>
          </p:nvSpPr>
          <p:spPr>
            <a:xfrm>
              <a:off x="5731000" y="-1161375"/>
              <a:ext cx="17750" cy="7025"/>
            </a:xfrm>
            <a:custGeom>
              <a:rect b="b" l="l" r="r" t="t"/>
              <a:pathLst>
                <a:path extrusionOk="0" h="281" w="710">
                  <a:moveTo>
                    <a:pt x="0" y="1"/>
                  </a:move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42"/>
            <p:cNvSpPr/>
            <p:nvPr/>
          </p:nvSpPr>
          <p:spPr>
            <a:xfrm>
              <a:off x="5731000" y="-1161375"/>
              <a:ext cx="17750" cy="7025"/>
            </a:xfrm>
            <a:custGeom>
              <a:rect b="b" l="l" r="r" t="t"/>
              <a:pathLst>
                <a:path extrusionOk="0" fill="none" h="281" w="710">
                  <a:moveTo>
                    <a:pt x="0" y="1"/>
                  </a:moveTo>
                  <a:lnTo>
                    <a:pt x="0" y="1"/>
                  </a:lnTo>
                  <a:lnTo>
                    <a:pt x="43" y="44"/>
                  </a:lnTo>
                  <a:lnTo>
                    <a:pt x="86" y="87"/>
                  </a:lnTo>
                  <a:lnTo>
                    <a:pt x="538" y="259"/>
                  </a:lnTo>
                  <a:lnTo>
                    <a:pt x="538" y="259"/>
                  </a:lnTo>
                  <a:lnTo>
                    <a:pt x="602" y="280"/>
                  </a:lnTo>
                  <a:lnTo>
                    <a:pt x="602" y="280"/>
                  </a:lnTo>
                  <a:lnTo>
                    <a:pt x="667" y="280"/>
                  </a:lnTo>
                  <a:lnTo>
                    <a:pt x="710" y="237"/>
                  </a:lnTo>
                  <a:lnTo>
                    <a:pt x="710" y="237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42"/>
            <p:cNvSpPr/>
            <p:nvPr/>
          </p:nvSpPr>
          <p:spPr>
            <a:xfrm>
              <a:off x="5758950" y="-1151700"/>
              <a:ext cx="19350" cy="8100"/>
            </a:xfrm>
            <a:custGeom>
              <a:rect b="b" l="l" r="r" t="t"/>
              <a:pathLst>
                <a:path extrusionOk="0" h="324" w="774">
                  <a:moveTo>
                    <a:pt x="0" y="1"/>
                  </a:move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42"/>
            <p:cNvSpPr/>
            <p:nvPr/>
          </p:nvSpPr>
          <p:spPr>
            <a:xfrm>
              <a:off x="5758950" y="-1151700"/>
              <a:ext cx="19350" cy="8100"/>
            </a:xfrm>
            <a:custGeom>
              <a:rect b="b" l="l" r="r" t="t"/>
              <a:pathLst>
                <a:path extrusionOk="0" fill="none" h="324" w="774">
                  <a:moveTo>
                    <a:pt x="0" y="1"/>
                  </a:moveTo>
                  <a:lnTo>
                    <a:pt x="0" y="1"/>
                  </a:lnTo>
                  <a:lnTo>
                    <a:pt x="43" y="87"/>
                  </a:lnTo>
                  <a:lnTo>
                    <a:pt x="108" y="130"/>
                  </a:lnTo>
                  <a:lnTo>
                    <a:pt x="559" y="323"/>
                  </a:lnTo>
                  <a:lnTo>
                    <a:pt x="559" y="323"/>
                  </a:lnTo>
                  <a:lnTo>
                    <a:pt x="624" y="323"/>
                  </a:lnTo>
                  <a:lnTo>
                    <a:pt x="624" y="323"/>
                  </a:lnTo>
                  <a:lnTo>
                    <a:pt x="710" y="323"/>
                  </a:lnTo>
                  <a:lnTo>
                    <a:pt x="774" y="259"/>
                  </a:lnTo>
                  <a:lnTo>
                    <a:pt x="774" y="259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42"/>
            <p:cNvSpPr/>
            <p:nvPr/>
          </p:nvSpPr>
          <p:spPr>
            <a:xfrm>
              <a:off x="5787425" y="-1142025"/>
              <a:ext cx="19900" cy="9700"/>
            </a:xfrm>
            <a:custGeom>
              <a:rect b="b" l="l" r="r" t="t"/>
              <a:pathLst>
                <a:path extrusionOk="0" h="388" w="796">
                  <a:moveTo>
                    <a:pt x="0" y="1"/>
                  </a:move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42"/>
            <p:cNvSpPr/>
            <p:nvPr/>
          </p:nvSpPr>
          <p:spPr>
            <a:xfrm>
              <a:off x="5787425" y="-1142025"/>
              <a:ext cx="19900" cy="9700"/>
            </a:xfrm>
            <a:custGeom>
              <a:rect b="b" l="l" r="r" t="t"/>
              <a:pathLst>
                <a:path extrusionOk="0" fill="none" h="388" w="796">
                  <a:moveTo>
                    <a:pt x="0" y="1"/>
                  </a:moveTo>
                  <a:lnTo>
                    <a:pt x="0" y="1"/>
                  </a:lnTo>
                  <a:lnTo>
                    <a:pt x="0" y="65"/>
                  </a:lnTo>
                  <a:lnTo>
                    <a:pt x="22" y="108"/>
                  </a:lnTo>
                  <a:lnTo>
                    <a:pt x="65" y="151"/>
                  </a:lnTo>
                  <a:lnTo>
                    <a:pt x="108" y="194"/>
                  </a:lnTo>
                  <a:lnTo>
                    <a:pt x="559" y="366"/>
                  </a:lnTo>
                  <a:lnTo>
                    <a:pt x="559" y="366"/>
                  </a:lnTo>
                  <a:lnTo>
                    <a:pt x="624" y="388"/>
                  </a:lnTo>
                  <a:lnTo>
                    <a:pt x="624" y="388"/>
                  </a:lnTo>
                  <a:lnTo>
                    <a:pt x="667" y="366"/>
                  </a:lnTo>
                  <a:lnTo>
                    <a:pt x="731" y="366"/>
                  </a:lnTo>
                  <a:lnTo>
                    <a:pt x="774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42"/>
            <p:cNvSpPr/>
            <p:nvPr/>
          </p:nvSpPr>
          <p:spPr>
            <a:xfrm>
              <a:off x="5815900" y="-1131800"/>
              <a:ext cx="20450" cy="10225"/>
            </a:xfrm>
            <a:custGeom>
              <a:rect b="b" l="l" r="r" t="t"/>
              <a:pathLst>
                <a:path extrusionOk="0" h="409" w="818">
                  <a:moveTo>
                    <a:pt x="1" y="0"/>
                  </a:move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42"/>
            <p:cNvSpPr/>
            <p:nvPr/>
          </p:nvSpPr>
          <p:spPr>
            <a:xfrm>
              <a:off x="5815900" y="-1131800"/>
              <a:ext cx="20450" cy="10225"/>
            </a:xfrm>
            <a:custGeom>
              <a:rect b="b" l="l" r="r" t="t"/>
              <a:pathLst>
                <a:path extrusionOk="0" fill="none" h="409" w="818">
                  <a:moveTo>
                    <a:pt x="1" y="0"/>
                  </a:moveTo>
                  <a:lnTo>
                    <a:pt x="1" y="43"/>
                  </a:lnTo>
                  <a:lnTo>
                    <a:pt x="1" y="43"/>
                  </a:lnTo>
                  <a:lnTo>
                    <a:pt x="1" y="86"/>
                  </a:lnTo>
                  <a:lnTo>
                    <a:pt x="22" y="151"/>
                  </a:lnTo>
                  <a:lnTo>
                    <a:pt x="65" y="194"/>
                  </a:lnTo>
                  <a:lnTo>
                    <a:pt x="108" y="215"/>
                  </a:lnTo>
                  <a:lnTo>
                    <a:pt x="538" y="409"/>
                  </a:lnTo>
                  <a:lnTo>
                    <a:pt x="538" y="409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23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42"/>
            <p:cNvSpPr/>
            <p:nvPr/>
          </p:nvSpPr>
          <p:spPr>
            <a:xfrm>
              <a:off x="5844400" y="-1122125"/>
              <a:ext cx="20425" cy="11825"/>
            </a:xfrm>
            <a:custGeom>
              <a:rect b="b" l="l" r="r" t="t"/>
              <a:pathLst>
                <a:path extrusionOk="0" h="473" w="817">
                  <a:moveTo>
                    <a:pt x="0" y="0"/>
                  </a:move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42"/>
            <p:cNvSpPr/>
            <p:nvPr/>
          </p:nvSpPr>
          <p:spPr>
            <a:xfrm>
              <a:off x="5844400" y="-1122125"/>
              <a:ext cx="20425" cy="11825"/>
            </a:xfrm>
            <a:custGeom>
              <a:rect b="b" l="l" r="r" t="t"/>
              <a:pathLst>
                <a:path extrusionOk="0" fill="none" h="473" w="817">
                  <a:moveTo>
                    <a:pt x="0" y="0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0" y="150"/>
                  </a:lnTo>
                  <a:lnTo>
                    <a:pt x="22" y="193"/>
                  </a:lnTo>
                  <a:lnTo>
                    <a:pt x="43" y="236"/>
                  </a:lnTo>
                  <a:lnTo>
                    <a:pt x="108" y="279"/>
                  </a:lnTo>
                  <a:lnTo>
                    <a:pt x="538" y="451"/>
                  </a:lnTo>
                  <a:lnTo>
                    <a:pt x="538" y="451"/>
                  </a:lnTo>
                  <a:lnTo>
                    <a:pt x="623" y="473"/>
                  </a:lnTo>
                  <a:lnTo>
                    <a:pt x="623" y="473"/>
                  </a:lnTo>
                  <a:lnTo>
                    <a:pt x="688" y="451"/>
                  </a:lnTo>
                  <a:lnTo>
                    <a:pt x="731" y="430"/>
                  </a:lnTo>
                  <a:lnTo>
                    <a:pt x="774" y="365"/>
                  </a:lnTo>
                  <a:lnTo>
                    <a:pt x="817" y="301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42"/>
            <p:cNvSpPr/>
            <p:nvPr/>
          </p:nvSpPr>
          <p:spPr>
            <a:xfrm>
              <a:off x="5872875" y="-1112475"/>
              <a:ext cx="20450" cy="12925"/>
            </a:xfrm>
            <a:custGeom>
              <a:rect b="b" l="l" r="r" t="t"/>
              <a:pathLst>
                <a:path extrusionOk="0" h="517" w="818">
                  <a:moveTo>
                    <a:pt x="0" y="1"/>
                  </a:move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42"/>
            <p:cNvSpPr/>
            <p:nvPr/>
          </p:nvSpPr>
          <p:spPr>
            <a:xfrm>
              <a:off x="5872875" y="-1112475"/>
              <a:ext cx="20450" cy="12925"/>
            </a:xfrm>
            <a:custGeom>
              <a:rect b="b" l="l" r="r" t="t"/>
              <a:pathLst>
                <a:path extrusionOk="0" fill="none" h="517" w="818">
                  <a:moveTo>
                    <a:pt x="0" y="1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22" y="259"/>
                  </a:lnTo>
                  <a:lnTo>
                    <a:pt x="43" y="302"/>
                  </a:lnTo>
                  <a:lnTo>
                    <a:pt x="108" y="323"/>
                  </a:lnTo>
                  <a:lnTo>
                    <a:pt x="538" y="495"/>
                  </a:lnTo>
                  <a:lnTo>
                    <a:pt x="538" y="495"/>
                  </a:lnTo>
                  <a:lnTo>
                    <a:pt x="624" y="517"/>
                  </a:lnTo>
                  <a:lnTo>
                    <a:pt x="624" y="517"/>
                  </a:lnTo>
                  <a:lnTo>
                    <a:pt x="688" y="517"/>
                  </a:lnTo>
                  <a:lnTo>
                    <a:pt x="731" y="474"/>
                  </a:lnTo>
                  <a:lnTo>
                    <a:pt x="774" y="431"/>
                  </a:lnTo>
                  <a:lnTo>
                    <a:pt x="796" y="366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42"/>
            <p:cNvSpPr/>
            <p:nvPr/>
          </p:nvSpPr>
          <p:spPr>
            <a:xfrm>
              <a:off x="5901350" y="-1102250"/>
              <a:ext cx="20450" cy="14000"/>
            </a:xfrm>
            <a:custGeom>
              <a:rect b="b" l="l" r="r" t="t"/>
              <a:pathLst>
                <a:path extrusionOk="0" h="560" w="818">
                  <a:moveTo>
                    <a:pt x="22" y="0"/>
                  </a:move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42"/>
            <p:cNvSpPr/>
            <p:nvPr/>
          </p:nvSpPr>
          <p:spPr>
            <a:xfrm>
              <a:off x="5901350" y="-1102250"/>
              <a:ext cx="20450" cy="14000"/>
            </a:xfrm>
            <a:custGeom>
              <a:rect b="b" l="l" r="r" t="t"/>
              <a:pathLst>
                <a:path extrusionOk="0" fill="none" h="560" w="818">
                  <a:moveTo>
                    <a:pt x="22" y="0"/>
                  </a:moveTo>
                  <a:lnTo>
                    <a:pt x="1" y="172"/>
                  </a:lnTo>
                  <a:lnTo>
                    <a:pt x="1" y="172"/>
                  </a:lnTo>
                  <a:lnTo>
                    <a:pt x="1" y="237"/>
                  </a:lnTo>
                  <a:lnTo>
                    <a:pt x="22" y="280"/>
                  </a:lnTo>
                  <a:lnTo>
                    <a:pt x="44" y="323"/>
                  </a:lnTo>
                  <a:lnTo>
                    <a:pt x="108" y="344"/>
                  </a:lnTo>
                  <a:lnTo>
                    <a:pt x="538" y="538"/>
                  </a:lnTo>
                  <a:lnTo>
                    <a:pt x="538" y="538"/>
                  </a:lnTo>
                  <a:lnTo>
                    <a:pt x="603" y="559"/>
                  </a:lnTo>
                  <a:lnTo>
                    <a:pt x="603" y="559"/>
                  </a:lnTo>
                  <a:lnTo>
                    <a:pt x="689" y="538"/>
                  </a:lnTo>
                  <a:lnTo>
                    <a:pt x="732" y="516"/>
                  </a:lnTo>
                  <a:lnTo>
                    <a:pt x="775" y="452"/>
                  </a:lnTo>
                  <a:lnTo>
                    <a:pt x="796" y="387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42"/>
            <p:cNvSpPr/>
            <p:nvPr/>
          </p:nvSpPr>
          <p:spPr>
            <a:xfrm>
              <a:off x="5929850" y="-1092575"/>
              <a:ext cx="20975" cy="15075"/>
            </a:xfrm>
            <a:custGeom>
              <a:rect b="b" l="l" r="r" t="t"/>
              <a:pathLst>
                <a:path extrusionOk="0" h="603" w="839">
                  <a:moveTo>
                    <a:pt x="22" y="0"/>
                  </a:move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42"/>
            <p:cNvSpPr/>
            <p:nvPr/>
          </p:nvSpPr>
          <p:spPr>
            <a:xfrm>
              <a:off x="5929850" y="-1092575"/>
              <a:ext cx="20975" cy="15075"/>
            </a:xfrm>
            <a:custGeom>
              <a:rect b="b" l="l" r="r" t="t"/>
              <a:pathLst>
                <a:path extrusionOk="0" fill="none" h="603" w="839">
                  <a:moveTo>
                    <a:pt x="22" y="0"/>
                  </a:moveTo>
                  <a:lnTo>
                    <a:pt x="0" y="215"/>
                  </a:lnTo>
                  <a:lnTo>
                    <a:pt x="0" y="215"/>
                  </a:lnTo>
                  <a:lnTo>
                    <a:pt x="0" y="280"/>
                  </a:lnTo>
                  <a:lnTo>
                    <a:pt x="0" y="323"/>
                  </a:lnTo>
                  <a:lnTo>
                    <a:pt x="43" y="366"/>
                  </a:lnTo>
                  <a:lnTo>
                    <a:pt x="86" y="409"/>
                  </a:lnTo>
                  <a:lnTo>
                    <a:pt x="537" y="581"/>
                  </a:lnTo>
                  <a:lnTo>
                    <a:pt x="537" y="581"/>
                  </a:lnTo>
                  <a:lnTo>
                    <a:pt x="602" y="602"/>
                  </a:lnTo>
                  <a:lnTo>
                    <a:pt x="602" y="602"/>
                  </a:lnTo>
                  <a:lnTo>
                    <a:pt x="666" y="581"/>
                  </a:lnTo>
                  <a:lnTo>
                    <a:pt x="731" y="559"/>
                  </a:lnTo>
                  <a:lnTo>
                    <a:pt x="774" y="516"/>
                  </a:lnTo>
                  <a:lnTo>
                    <a:pt x="795" y="452"/>
                  </a:lnTo>
                  <a:lnTo>
                    <a:pt x="838" y="280"/>
                  </a:lnTo>
                  <a:lnTo>
                    <a:pt x="838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42"/>
            <p:cNvSpPr/>
            <p:nvPr/>
          </p:nvSpPr>
          <p:spPr>
            <a:xfrm>
              <a:off x="5957775" y="-1082900"/>
              <a:ext cx="21525" cy="16150"/>
            </a:xfrm>
            <a:custGeom>
              <a:rect b="b" l="l" r="r" t="t"/>
              <a:pathLst>
                <a:path extrusionOk="0" h="646" w="861">
                  <a:moveTo>
                    <a:pt x="44" y="0"/>
                  </a:move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42"/>
            <p:cNvSpPr/>
            <p:nvPr/>
          </p:nvSpPr>
          <p:spPr>
            <a:xfrm>
              <a:off x="5957775" y="-1082900"/>
              <a:ext cx="21525" cy="16150"/>
            </a:xfrm>
            <a:custGeom>
              <a:rect b="b" l="l" r="r" t="t"/>
              <a:pathLst>
                <a:path extrusionOk="0" fill="none" h="646" w="861">
                  <a:moveTo>
                    <a:pt x="44" y="0"/>
                  </a:moveTo>
                  <a:lnTo>
                    <a:pt x="1" y="280"/>
                  </a:lnTo>
                  <a:lnTo>
                    <a:pt x="1" y="280"/>
                  </a:lnTo>
                  <a:lnTo>
                    <a:pt x="1" y="323"/>
                  </a:lnTo>
                  <a:lnTo>
                    <a:pt x="22" y="387"/>
                  </a:lnTo>
                  <a:lnTo>
                    <a:pt x="65" y="430"/>
                  </a:lnTo>
                  <a:lnTo>
                    <a:pt x="108" y="452"/>
                  </a:lnTo>
                  <a:lnTo>
                    <a:pt x="560" y="645"/>
                  </a:lnTo>
                  <a:lnTo>
                    <a:pt x="560" y="645"/>
                  </a:lnTo>
                  <a:lnTo>
                    <a:pt x="624" y="645"/>
                  </a:lnTo>
                  <a:lnTo>
                    <a:pt x="624" y="645"/>
                  </a:lnTo>
                  <a:lnTo>
                    <a:pt x="689" y="645"/>
                  </a:lnTo>
                  <a:lnTo>
                    <a:pt x="753" y="602"/>
                  </a:lnTo>
                  <a:lnTo>
                    <a:pt x="796" y="559"/>
                  </a:lnTo>
                  <a:lnTo>
                    <a:pt x="818" y="495"/>
                  </a:lnTo>
                  <a:lnTo>
                    <a:pt x="861" y="301"/>
                  </a:lnTo>
                  <a:lnTo>
                    <a:pt x="861" y="301"/>
                  </a:lnTo>
                  <a:lnTo>
                    <a:pt x="4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42"/>
            <p:cNvSpPr/>
            <p:nvPr/>
          </p:nvSpPr>
          <p:spPr>
            <a:xfrm>
              <a:off x="5986275" y="-1072700"/>
              <a:ext cx="21525" cy="17225"/>
            </a:xfrm>
            <a:custGeom>
              <a:rect b="b" l="l" r="r" t="t"/>
              <a:pathLst>
                <a:path extrusionOk="0" h="689" w="861">
                  <a:moveTo>
                    <a:pt x="43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42"/>
            <p:cNvSpPr/>
            <p:nvPr/>
          </p:nvSpPr>
          <p:spPr>
            <a:xfrm>
              <a:off x="5986275" y="-1072700"/>
              <a:ext cx="21525" cy="17225"/>
            </a:xfrm>
            <a:custGeom>
              <a:rect b="b" l="l" r="r" t="t"/>
              <a:pathLst>
                <a:path extrusionOk="0" fill="none" h="689" w="861">
                  <a:moveTo>
                    <a:pt x="43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09"/>
                  </a:lnTo>
                  <a:lnTo>
                    <a:pt x="65" y="452"/>
                  </a:lnTo>
                  <a:lnTo>
                    <a:pt x="108" y="495"/>
                  </a:lnTo>
                  <a:lnTo>
                    <a:pt x="559" y="667"/>
                  </a:lnTo>
                  <a:lnTo>
                    <a:pt x="559" y="667"/>
                  </a:lnTo>
                  <a:lnTo>
                    <a:pt x="624" y="689"/>
                  </a:lnTo>
                  <a:lnTo>
                    <a:pt x="624" y="689"/>
                  </a:lnTo>
                  <a:lnTo>
                    <a:pt x="688" y="667"/>
                  </a:lnTo>
                  <a:lnTo>
                    <a:pt x="753" y="646"/>
                  </a:lnTo>
                  <a:lnTo>
                    <a:pt x="796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42"/>
            <p:cNvSpPr/>
            <p:nvPr/>
          </p:nvSpPr>
          <p:spPr>
            <a:xfrm>
              <a:off x="6014750" y="-1063025"/>
              <a:ext cx="21525" cy="18300"/>
            </a:xfrm>
            <a:custGeom>
              <a:rect b="b" l="l" r="r" t="t"/>
              <a:pathLst>
                <a:path extrusionOk="0" h="732" w="861">
                  <a:moveTo>
                    <a:pt x="44" y="1"/>
                  </a:move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42"/>
            <p:cNvSpPr/>
            <p:nvPr/>
          </p:nvSpPr>
          <p:spPr>
            <a:xfrm>
              <a:off x="6014750" y="-1063025"/>
              <a:ext cx="21525" cy="18300"/>
            </a:xfrm>
            <a:custGeom>
              <a:rect b="b" l="l" r="r" t="t"/>
              <a:pathLst>
                <a:path extrusionOk="0" fill="none" h="732" w="861">
                  <a:moveTo>
                    <a:pt x="44" y="1"/>
                  </a:moveTo>
                  <a:lnTo>
                    <a:pt x="1" y="366"/>
                  </a:lnTo>
                  <a:lnTo>
                    <a:pt x="1" y="366"/>
                  </a:lnTo>
                  <a:lnTo>
                    <a:pt x="1" y="409"/>
                  </a:lnTo>
                  <a:lnTo>
                    <a:pt x="22" y="474"/>
                  </a:lnTo>
                  <a:lnTo>
                    <a:pt x="65" y="517"/>
                  </a:lnTo>
                  <a:lnTo>
                    <a:pt x="108" y="538"/>
                  </a:lnTo>
                  <a:lnTo>
                    <a:pt x="559" y="732"/>
                  </a:lnTo>
                  <a:lnTo>
                    <a:pt x="559" y="732"/>
                  </a:lnTo>
                  <a:lnTo>
                    <a:pt x="624" y="732"/>
                  </a:lnTo>
                  <a:lnTo>
                    <a:pt x="624" y="732"/>
                  </a:lnTo>
                  <a:lnTo>
                    <a:pt x="688" y="732"/>
                  </a:lnTo>
                  <a:lnTo>
                    <a:pt x="753" y="689"/>
                  </a:lnTo>
                  <a:lnTo>
                    <a:pt x="796" y="646"/>
                  </a:lnTo>
                  <a:lnTo>
                    <a:pt x="817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42"/>
            <p:cNvSpPr/>
            <p:nvPr/>
          </p:nvSpPr>
          <p:spPr>
            <a:xfrm>
              <a:off x="6043225" y="-1053350"/>
              <a:ext cx="21525" cy="19900"/>
            </a:xfrm>
            <a:custGeom>
              <a:rect b="b" l="l" r="r" t="t"/>
              <a:pathLst>
                <a:path extrusionOk="0" h="796" w="861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42"/>
            <p:cNvSpPr/>
            <p:nvPr/>
          </p:nvSpPr>
          <p:spPr>
            <a:xfrm>
              <a:off x="6043225" y="-1053350"/>
              <a:ext cx="21525" cy="19900"/>
            </a:xfrm>
            <a:custGeom>
              <a:rect b="b" l="l" r="r" t="t"/>
              <a:pathLst>
                <a:path extrusionOk="0" fill="none" h="796" w="861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65" y="560"/>
                  </a:lnTo>
                  <a:lnTo>
                    <a:pt x="108" y="602"/>
                  </a:lnTo>
                  <a:lnTo>
                    <a:pt x="560" y="774"/>
                  </a:lnTo>
                  <a:lnTo>
                    <a:pt x="560" y="774"/>
                  </a:lnTo>
                  <a:lnTo>
                    <a:pt x="624" y="796"/>
                  </a:lnTo>
                  <a:lnTo>
                    <a:pt x="624" y="796"/>
                  </a:lnTo>
                  <a:lnTo>
                    <a:pt x="689" y="774"/>
                  </a:lnTo>
                  <a:lnTo>
                    <a:pt x="753" y="753"/>
                  </a:lnTo>
                  <a:lnTo>
                    <a:pt x="796" y="688"/>
                  </a:lnTo>
                  <a:lnTo>
                    <a:pt x="818" y="624"/>
                  </a:lnTo>
                  <a:lnTo>
                    <a:pt x="861" y="302"/>
                  </a:lnTo>
                  <a:lnTo>
                    <a:pt x="861" y="302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42"/>
            <p:cNvSpPr/>
            <p:nvPr/>
          </p:nvSpPr>
          <p:spPr>
            <a:xfrm>
              <a:off x="6179200" y="-1006600"/>
              <a:ext cx="4850" cy="1650"/>
            </a:xfrm>
            <a:custGeom>
              <a:rect b="b" l="l" r="r" t="t"/>
              <a:pathLst>
                <a:path extrusionOk="0" h="66" w="194">
                  <a:moveTo>
                    <a:pt x="1" y="1"/>
                  </a:moveTo>
                  <a:lnTo>
                    <a:pt x="130" y="65"/>
                  </a:lnTo>
                  <a:lnTo>
                    <a:pt x="194" y="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42"/>
            <p:cNvSpPr/>
            <p:nvPr/>
          </p:nvSpPr>
          <p:spPr>
            <a:xfrm>
              <a:off x="6179200" y="-1006600"/>
              <a:ext cx="4850" cy="1650"/>
            </a:xfrm>
            <a:custGeom>
              <a:rect b="b" l="l" r="r" t="t"/>
              <a:pathLst>
                <a:path extrusionOk="0" fill="none" h="66" w="194">
                  <a:moveTo>
                    <a:pt x="1" y="1"/>
                  </a:moveTo>
                  <a:lnTo>
                    <a:pt x="130" y="65"/>
                  </a:lnTo>
                  <a:lnTo>
                    <a:pt x="130" y="65"/>
                  </a:lnTo>
                  <a:lnTo>
                    <a:pt x="194" y="65"/>
                  </a:lnTo>
                  <a:lnTo>
                    <a:pt x="194" y="65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42"/>
            <p:cNvSpPr/>
            <p:nvPr/>
          </p:nvSpPr>
          <p:spPr>
            <a:xfrm>
              <a:off x="6198000" y="-1000150"/>
              <a:ext cx="16700" cy="6475"/>
            </a:xfrm>
            <a:custGeom>
              <a:rect b="b" l="l" r="r" t="t"/>
              <a:pathLst>
                <a:path extrusionOk="0" h="259" w="668">
                  <a:moveTo>
                    <a:pt x="1" y="1"/>
                  </a:moveTo>
                  <a:lnTo>
                    <a:pt x="87" y="65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42"/>
            <p:cNvSpPr/>
            <p:nvPr/>
          </p:nvSpPr>
          <p:spPr>
            <a:xfrm>
              <a:off x="6198000" y="-1000150"/>
              <a:ext cx="16700" cy="6475"/>
            </a:xfrm>
            <a:custGeom>
              <a:rect b="b" l="l" r="r" t="t"/>
              <a:pathLst>
                <a:path extrusionOk="0" fill="none" h="259" w="668">
                  <a:moveTo>
                    <a:pt x="1" y="1"/>
                  </a:moveTo>
                  <a:lnTo>
                    <a:pt x="1" y="1"/>
                  </a:lnTo>
                  <a:lnTo>
                    <a:pt x="87" y="65"/>
                  </a:lnTo>
                  <a:lnTo>
                    <a:pt x="517" y="237"/>
                  </a:lnTo>
                  <a:lnTo>
                    <a:pt x="517" y="237"/>
                  </a:lnTo>
                  <a:lnTo>
                    <a:pt x="603" y="259"/>
                  </a:lnTo>
                  <a:lnTo>
                    <a:pt x="603" y="259"/>
                  </a:lnTo>
                  <a:lnTo>
                    <a:pt x="667" y="237"/>
                  </a:lnTo>
                  <a:lnTo>
                    <a:pt x="667" y="237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42"/>
            <p:cNvSpPr/>
            <p:nvPr/>
          </p:nvSpPr>
          <p:spPr>
            <a:xfrm>
              <a:off x="6225950" y="-990475"/>
              <a:ext cx="18300" cy="7550"/>
            </a:xfrm>
            <a:custGeom>
              <a:rect b="b" l="l" r="r" t="t"/>
              <a:pathLst>
                <a:path extrusionOk="0" h="302" w="732">
                  <a:moveTo>
                    <a:pt x="1" y="1"/>
                  </a:move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42"/>
            <p:cNvSpPr/>
            <p:nvPr/>
          </p:nvSpPr>
          <p:spPr>
            <a:xfrm>
              <a:off x="6225950" y="-990475"/>
              <a:ext cx="18300" cy="7550"/>
            </a:xfrm>
            <a:custGeom>
              <a:rect b="b" l="l" r="r" t="t"/>
              <a:pathLst>
                <a:path extrusionOk="0" fill="none" h="302" w="732">
                  <a:moveTo>
                    <a:pt x="1" y="1"/>
                  </a:moveTo>
                  <a:lnTo>
                    <a:pt x="1" y="1"/>
                  </a:lnTo>
                  <a:lnTo>
                    <a:pt x="44" y="65"/>
                  </a:lnTo>
                  <a:lnTo>
                    <a:pt x="108" y="108"/>
                  </a:lnTo>
                  <a:lnTo>
                    <a:pt x="538" y="280"/>
                  </a:lnTo>
                  <a:lnTo>
                    <a:pt x="538" y="280"/>
                  </a:lnTo>
                  <a:lnTo>
                    <a:pt x="603" y="302"/>
                  </a:lnTo>
                  <a:lnTo>
                    <a:pt x="603" y="302"/>
                  </a:lnTo>
                  <a:lnTo>
                    <a:pt x="689" y="302"/>
                  </a:lnTo>
                  <a:lnTo>
                    <a:pt x="732" y="259"/>
                  </a:lnTo>
                  <a:lnTo>
                    <a:pt x="732" y="259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42"/>
            <p:cNvSpPr/>
            <p:nvPr/>
          </p:nvSpPr>
          <p:spPr>
            <a:xfrm>
              <a:off x="6253900" y="-980800"/>
              <a:ext cx="19900" cy="9175"/>
            </a:xfrm>
            <a:custGeom>
              <a:rect b="b" l="l" r="r" t="t"/>
              <a:pathLst>
                <a:path extrusionOk="0" h="367" w="796">
                  <a:moveTo>
                    <a:pt x="1" y="1"/>
                  </a:move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42"/>
            <p:cNvSpPr/>
            <p:nvPr/>
          </p:nvSpPr>
          <p:spPr>
            <a:xfrm>
              <a:off x="6253900" y="-980800"/>
              <a:ext cx="19900" cy="9175"/>
            </a:xfrm>
            <a:custGeom>
              <a:rect b="b" l="l" r="r" t="t"/>
              <a:pathLst>
                <a:path extrusionOk="0" fill="none" h="367" w="796">
                  <a:moveTo>
                    <a:pt x="1" y="1"/>
                  </a:moveTo>
                  <a:lnTo>
                    <a:pt x="1" y="1"/>
                  </a:lnTo>
                  <a:lnTo>
                    <a:pt x="22" y="44"/>
                  </a:lnTo>
                  <a:lnTo>
                    <a:pt x="44" y="87"/>
                  </a:lnTo>
                  <a:lnTo>
                    <a:pt x="65" y="130"/>
                  </a:lnTo>
                  <a:lnTo>
                    <a:pt x="108" y="151"/>
                  </a:lnTo>
                  <a:lnTo>
                    <a:pt x="559" y="345"/>
                  </a:lnTo>
                  <a:lnTo>
                    <a:pt x="559" y="345"/>
                  </a:lnTo>
                  <a:lnTo>
                    <a:pt x="624" y="366"/>
                  </a:lnTo>
                  <a:lnTo>
                    <a:pt x="624" y="366"/>
                  </a:lnTo>
                  <a:lnTo>
                    <a:pt x="731" y="323"/>
                  </a:lnTo>
                  <a:lnTo>
                    <a:pt x="796" y="280"/>
                  </a:lnTo>
                  <a:lnTo>
                    <a:pt x="796" y="280"/>
                  </a:ln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42"/>
            <p:cNvSpPr/>
            <p:nvPr/>
          </p:nvSpPr>
          <p:spPr>
            <a:xfrm>
              <a:off x="6282375" y="-971125"/>
              <a:ext cx="20450" cy="10250"/>
            </a:xfrm>
            <a:custGeom>
              <a:rect b="b" l="l" r="r" t="t"/>
              <a:pathLst>
                <a:path extrusionOk="0" h="410" w="818">
                  <a:moveTo>
                    <a:pt x="22" y="1"/>
                  </a:move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42"/>
            <p:cNvSpPr/>
            <p:nvPr/>
          </p:nvSpPr>
          <p:spPr>
            <a:xfrm>
              <a:off x="6282375" y="-971125"/>
              <a:ext cx="20450" cy="10250"/>
            </a:xfrm>
            <a:custGeom>
              <a:rect b="b" l="l" r="r" t="t"/>
              <a:pathLst>
                <a:path extrusionOk="0" fill="none" h="410" w="818">
                  <a:moveTo>
                    <a:pt x="22" y="1"/>
                  </a:moveTo>
                  <a:lnTo>
                    <a:pt x="1" y="22"/>
                  </a:lnTo>
                  <a:lnTo>
                    <a:pt x="1" y="22"/>
                  </a:lnTo>
                  <a:lnTo>
                    <a:pt x="1" y="87"/>
                  </a:lnTo>
                  <a:lnTo>
                    <a:pt x="22" y="130"/>
                  </a:lnTo>
                  <a:lnTo>
                    <a:pt x="65" y="173"/>
                  </a:lnTo>
                  <a:lnTo>
                    <a:pt x="108" y="216"/>
                  </a:lnTo>
                  <a:lnTo>
                    <a:pt x="560" y="388"/>
                  </a:lnTo>
                  <a:lnTo>
                    <a:pt x="560" y="388"/>
                  </a:lnTo>
                  <a:lnTo>
                    <a:pt x="624" y="409"/>
                  </a:lnTo>
                  <a:lnTo>
                    <a:pt x="624" y="409"/>
                  </a:lnTo>
                  <a:lnTo>
                    <a:pt x="689" y="409"/>
                  </a:lnTo>
                  <a:lnTo>
                    <a:pt x="732" y="366"/>
                  </a:lnTo>
                  <a:lnTo>
                    <a:pt x="775" y="345"/>
                  </a:lnTo>
                  <a:lnTo>
                    <a:pt x="818" y="280"/>
                  </a:lnTo>
                  <a:lnTo>
                    <a:pt x="818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42"/>
            <p:cNvSpPr/>
            <p:nvPr/>
          </p:nvSpPr>
          <p:spPr>
            <a:xfrm>
              <a:off x="6310875" y="-960900"/>
              <a:ext cx="20450" cy="10750"/>
            </a:xfrm>
            <a:custGeom>
              <a:rect b="b" l="l" r="r" t="t"/>
              <a:pathLst>
                <a:path extrusionOk="0" h="430" w="818">
                  <a:moveTo>
                    <a:pt x="22" y="0"/>
                  </a:move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42"/>
            <p:cNvSpPr/>
            <p:nvPr/>
          </p:nvSpPr>
          <p:spPr>
            <a:xfrm>
              <a:off x="6310875" y="-960900"/>
              <a:ext cx="20450" cy="10750"/>
            </a:xfrm>
            <a:custGeom>
              <a:rect b="b" l="l" r="r" t="t"/>
              <a:pathLst>
                <a:path extrusionOk="0" fill="none" h="430" w="818">
                  <a:moveTo>
                    <a:pt x="22" y="0"/>
                  </a:moveTo>
                  <a:lnTo>
                    <a:pt x="0" y="65"/>
                  </a:lnTo>
                  <a:lnTo>
                    <a:pt x="0" y="65"/>
                  </a:lnTo>
                  <a:lnTo>
                    <a:pt x="0" y="108"/>
                  </a:lnTo>
                  <a:lnTo>
                    <a:pt x="22" y="172"/>
                  </a:lnTo>
                  <a:lnTo>
                    <a:pt x="65" y="215"/>
                  </a:lnTo>
                  <a:lnTo>
                    <a:pt x="108" y="236"/>
                  </a:lnTo>
                  <a:lnTo>
                    <a:pt x="559" y="430"/>
                  </a:lnTo>
                  <a:lnTo>
                    <a:pt x="559" y="430"/>
                  </a:lnTo>
                  <a:lnTo>
                    <a:pt x="624" y="430"/>
                  </a:lnTo>
                  <a:lnTo>
                    <a:pt x="624" y="430"/>
                  </a:lnTo>
                  <a:lnTo>
                    <a:pt x="688" y="430"/>
                  </a:lnTo>
                  <a:lnTo>
                    <a:pt x="753" y="387"/>
                  </a:lnTo>
                  <a:lnTo>
                    <a:pt x="796" y="344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817" y="279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42"/>
            <p:cNvSpPr/>
            <p:nvPr/>
          </p:nvSpPr>
          <p:spPr>
            <a:xfrm>
              <a:off x="6339350" y="-951250"/>
              <a:ext cx="20450" cy="12400"/>
            </a:xfrm>
            <a:custGeom>
              <a:rect b="b" l="l" r="r" t="t"/>
              <a:pathLst>
                <a:path extrusionOk="0" h="496" w="818">
                  <a:moveTo>
                    <a:pt x="22" y="1"/>
                  </a:move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42"/>
            <p:cNvSpPr/>
            <p:nvPr/>
          </p:nvSpPr>
          <p:spPr>
            <a:xfrm>
              <a:off x="6339350" y="-951250"/>
              <a:ext cx="20450" cy="12400"/>
            </a:xfrm>
            <a:custGeom>
              <a:rect b="b" l="l" r="r" t="t"/>
              <a:pathLst>
                <a:path extrusionOk="0" fill="none" h="496" w="818">
                  <a:moveTo>
                    <a:pt x="22" y="1"/>
                  </a:moveTo>
                  <a:lnTo>
                    <a:pt x="1" y="108"/>
                  </a:lnTo>
                  <a:lnTo>
                    <a:pt x="1" y="108"/>
                  </a:lnTo>
                  <a:lnTo>
                    <a:pt x="1" y="173"/>
                  </a:lnTo>
                  <a:lnTo>
                    <a:pt x="22" y="216"/>
                  </a:lnTo>
                  <a:lnTo>
                    <a:pt x="65" y="259"/>
                  </a:lnTo>
                  <a:lnTo>
                    <a:pt x="108" y="302"/>
                  </a:lnTo>
                  <a:lnTo>
                    <a:pt x="559" y="474"/>
                  </a:lnTo>
                  <a:lnTo>
                    <a:pt x="559" y="474"/>
                  </a:lnTo>
                  <a:lnTo>
                    <a:pt x="624" y="495"/>
                  </a:lnTo>
                  <a:lnTo>
                    <a:pt x="624" y="495"/>
                  </a:lnTo>
                  <a:lnTo>
                    <a:pt x="688" y="474"/>
                  </a:lnTo>
                  <a:lnTo>
                    <a:pt x="753" y="452"/>
                  </a:lnTo>
                  <a:lnTo>
                    <a:pt x="796" y="388"/>
                  </a:lnTo>
                  <a:lnTo>
                    <a:pt x="817" y="323"/>
                  </a:lnTo>
                  <a:lnTo>
                    <a:pt x="817" y="280"/>
                  </a:lnTo>
                  <a:lnTo>
                    <a:pt x="817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42"/>
            <p:cNvSpPr/>
            <p:nvPr/>
          </p:nvSpPr>
          <p:spPr>
            <a:xfrm>
              <a:off x="6367825" y="-941575"/>
              <a:ext cx="21000" cy="13475"/>
            </a:xfrm>
            <a:custGeom>
              <a:rect b="b" l="l" r="r" t="t"/>
              <a:pathLst>
                <a:path extrusionOk="0" h="539" w="840">
                  <a:moveTo>
                    <a:pt x="22" y="1"/>
                  </a:move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42"/>
            <p:cNvSpPr/>
            <p:nvPr/>
          </p:nvSpPr>
          <p:spPr>
            <a:xfrm>
              <a:off x="6367825" y="-941575"/>
              <a:ext cx="21000" cy="13475"/>
            </a:xfrm>
            <a:custGeom>
              <a:rect b="b" l="l" r="r" t="t"/>
              <a:pathLst>
                <a:path extrusionOk="0" fill="none" h="539" w="840">
                  <a:moveTo>
                    <a:pt x="22" y="1"/>
                  </a:moveTo>
                  <a:lnTo>
                    <a:pt x="1" y="173"/>
                  </a:lnTo>
                  <a:lnTo>
                    <a:pt x="1" y="173"/>
                  </a:lnTo>
                  <a:lnTo>
                    <a:pt x="1" y="216"/>
                  </a:lnTo>
                  <a:lnTo>
                    <a:pt x="22" y="280"/>
                  </a:lnTo>
                  <a:lnTo>
                    <a:pt x="65" y="323"/>
                  </a:lnTo>
                  <a:lnTo>
                    <a:pt x="108" y="345"/>
                  </a:lnTo>
                  <a:lnTo>
                    <a:pt x="560" y="538"/>
                  </a:lnTo>
                  <a:lnTo>
                    <a:pt x="560" y="538"/>
                  </a:lnTo>
                  <a:lnTo>
                    <a:pt x="624" y="538"/>
                  </a:lnTo>
                  <a:lnTo>
                    <a:pt x="624" y="538"/>
                  </a:lnTo>
                  <a:lnTo>
                    <a:pt x="689" y="538"/>
                  </a:lnTo>
                  <a:lnTo>
                    <a:pt x="753" y="495"/>
                  </a:lnTo>
                  <a:lnTo>
                    <a:pt x="796" y="452"/>
                  </a:lnTo>
                  <a:lnTo>
                    <a:pt x="818" y="388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42"/>
            <p:cNvSpPr/>
            <p:nvPr/>
          </p:nvSpPr>
          <p:spPr>
            <a:xfrm>
              <a:off x="6396325" y="-931350"/>
              <a:ext cx="20975" cy="14525"/>
            </a:xfrm>
            <a:custGeom>
              <a:rect b="b" l="l" r="r" t="t"/>
              <a:pathLst>
                <a:path extrusionOk="0" h="581" w="839">
                  <a:moveTo>
                    <a:pt x="22" y="0"/>
                  </a:move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42"/>
            <p:cNvSpPr/>
            <p:nvPr/>
          </p:nvSpPr>
          <p:spPr>
            <a:xfrm>
              <a:off x="6396325" y="-931350"/>
              <a:ext cx="20975" cy="14525"/>
            </a:xfrm>
            <a:custGeom>
              <a:rect b="b" l="l" r="r" t="t"/>
              <a:pathLst>
                <a:path extrusionOk="0" fill="none" h="581" w="839">
                  <a:moveTo>
                    <a:pt x="22" y="0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258"/>
                  </a:lnTo>
                  <a:lnTo>
                    <a:pt x="22" y="301"/>
                  </a:lnTo>
                  <a:lnTo>
                    <a:pt x="65" y="344"/>
                  </a:lnTo>
                  <a:lnTo>
                    <a:pt x="108" y="387"/>
                  </a:lnTo>
                  <a:lnTo>
                    <a:pt x="559" y="559"/>
                  </a:lnTo>
                  <a:lnTo>
                    <a:pt x="559" y="559"/>
                  </a:lnTo>
                  <a:lnTo>
                    <a:pt x="624" y="581"/>
                  </a:lnTo>
                  <a:lnTo>
                    <a:pt x="624" y="581"/>
                  </a:lnTo>
                  <a:lnTo>
                    <a:pt x="688" y="559"/>
                  </a:lnTo>
                  <a:lnTo>
                    <a:pt x="753" y="538"/>
                  </a:lnTo>
                  <a:lnTo>
                    <a:pt x="796" y="473"/>
                  </a:lnTo>
                  <a:lnTo>
                    <a:pt x="817" y="409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42"/>
            <p:cNvSpPr/>
            <p:nvPr/>
          </p:nvSpPr>
          <p:spPr>
            <a:xfrm>
              <a:off x="6424800" y="-921675"/>
              <a:ext cx="20975" cy="15600"/>
            </a:xfrm>
            <a:custGeom>
              <a:rect b="b" l="l" r="r" t="t"/>
              <a:pathLst>
                <a:path extrusionOk="0" h="624" w="839">
                  <a:moveTo>
                    <a:pt x="22" y="0"/>
                  </a:move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42"/>
            <p:cNvSpPr/>
            <p:nvPr/>
          </p:nvSpPr>
          <p:spPr>
            <a:xfrm>
              <a:off x="6424800" y="-921675"/>
              <a:ext cx="20975" cy="15600"/>
            </a:xfrm>
            <a:custGeom>
              <a:rect b="b" l="l" r="r" t="t"/>
              <a:pathLst>
                <a:path extrusionOk="0" fill="none" h="624" w="839">
                  <a:moveTo>
                    <a:pt x="22" y="0"/>
                  </a:moveTo>
                  <a:lnTo>
                    <a:pt x="1" y="237"/>
                  </a:lnTo>
                  <a:lnTo>
                    <a:pt x="1" y="237"/>
                  </a:lnTo>
                  <a:lnTo>
                    <a:pt x="1" y="301"/>
                  </a:lnTo>
                  <a:lnTo>
                    <a:pt x="22" y="366"/>
                  </a:lnTo>
                  <a:lnTo>
                    <a:pt x="65" y="409"/>
                  </a:lnTo>
                  <a:lnTo>
                    <a:pt x="108" y="430"/>
                  </a:lnTo>
                  <a:lnTo>
                    <a:pt x="538" y="602"/>
                  </a:lnTo>
                  <a:lnTo>
                    <a:pt x="538" y="602"/>
                  </a:lnTo>
                  <a:lnTo>
                    <a:pt x="624" y="624"/>
                  </a:lnTo>
                  <a:lnTo>
                    <a:pt x="624" y="624"/>
                  </a:lnTo>
                  <a:lnTo>
                    <a:pt x="688" y="624"/>
                  </a:lnTo>
                  <a:lnTo>
                    <a:pt x="731" y="581"/>
                  </a:lnTo>
                  <a:lnTo>
                    <a:pt x="796" y="538"/>
                  </a:lnTo>
                  <a:lnTo>
                    <a:pt x="817" y="473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42"/>
            <p:cNvSpPr/>
            <p:nvPr/>
          </p:nvSpPr>
          <p:spPr>
            <a:xfrm>
              <a:off x="6453275" y="-912000"/>
              <a:ext cx="21000" cy="17225"/>
            </a:xfrm>
            <a:custGeom>
              <a:rect b="b" l="l" r="r" t="t"/>
              <a:pathLst>
                <a:path extrusionOk="0" h="689" w="840">
                  <a:moveTo>
                    <a:pt x="22" y="0"/>
                  </a:move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42"/>
            <p:cNvSpPr/>
            <p:nvPr/>
          </p:nvSpPr>
          <p:spPr>
            <a:xfrm>
              <a:off x="6453275" y="-912000"/>
              <a:ext cx="21000" cy="17225"/>
            </a:xfrm>
            <a:custGeom>
              <a:rect b="b" l="l" r="r" t="t"/>
              <a:pathLst>
                <a:path extrusionOk="0" fill="none" h="689" w="840">
                  <a:moveTo>
                    <a:pt x="22" y="0"/>
                  </a:moveTo>
                  <a:lnTo>
                    <a:pt x="1" y="301"/>
                  </a:lnTo>
                  <a:lnTo>
                    <a:pt x="1" y="301"/>
                  </a:lnTo>
                  <a:lnTo>
                    <a:pt x="1" y="366"/>
                  </a:lnTo>
                  <a:lnTo>
                    <a:pt x="22" y="409"/>
                  </a:lnTo>
                  <a:lnTo>
                    <a:pt x="44" y="452"/>
                  </a:lnTo>
                  <a:lnTo>
                    <a:pt x="108" y="473"/>
                  </a:lnTo>
                  <a:lnTo>
                    <a:pt x="538" y="667"/>
                  </a:lnTo>
                  <a:lnTo>
                    <a:pt x="538" y="667"/>
                  </a:lnTo>
                  <a:lnTo>
                    <a:pt x="624" y="688"/>
                  </a:lnTo>
                  <a:lnTo>
                    <a:pt x="624" y="688"/>
                  </a:lnTo>
                  <a:lnTo>
                    <a:pt x="689" y="667"/>
                  </a:lnTo>
                  <a:lnTo>
                    <a:pt x="732" y="645"/>
                  </a:lnTo>
                  <a:lnTo>
                    <a:pt x="775" y="581"/>
                  </a:lnTo>
                  <a:lnTo>
                    <a:pt x="818" y="516"/>
                  </a:lnTo>
                  <a:lnTo>
                    <a:pt x="839" y="280"/>
                  </a:lnTo>
                  <a:lnTo>
                    <a:pt x="839" y="280"/>
                  </a:lnTo>
                  <a:lnTo>
                    <a:pt x="2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42"/>
            <p:cNvSpPr/>
            <p:nvPr/>
          </p:nvSpPr>
          <p:spPr>
            <a:xfrm>
              <a:off x="6481775" y="-901800"/>
              <a:ext cx="21525" cy="17775"/>
            </a:xfrm>
            <a:custGeom>
              <a:rect b="b" l="l" r="r" t="t"/>
              <a:pathLst>
                <a:path extrusionOk="0" h="711" w="861">
                  <a:moveTo>
                    <a:pt x="22" y="1"/>
                  </a:move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42"/>
            <p:cNvSpPr/>
            <p:nvPr/>
          </p:nvSpPr>
          <p:spPr>
            <a:xfrm>
              <a:off x="6481775" y="-901800"/>
              <a:ext cx="21525" cy="17775"/>
            </a:xfrm>
            <a:custGeom>
              <a:rect b="b" l="l" r="r" t="t"/>
              <a:pathLst>
                <a:path extrusionOk="0" fill="none" h="711" w="861">
                  <a:moveTo>
                    <a:pt x="22" y="1"/>
                  </a:moveTo>
                  <a:lnTo>
                    <a:pt x="0" y="323"/>
                  </a:lnTo>
                  <a:lnTo>
                    <a:pt x="0" y="323"/>
                  </a:lnTo>
                  <a:lnTo>
                    <a:pt x="0" y="388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517"/>
                  </a:lnTo>
                  <a:lnTo>
                    <a:pt x="538" y="689"/>
                  </a:lnTo>
                  <a:lnTo>
                    <a:pt x="538" y="689"/>
                  </a:lnTo>
                  <a:lnTo>
                    <a:pt x="624" y="710"/>
                  </a:lnTo>
                  <a:lnTo>
                    <a:pt x="624" y="710"/>
                  </a:lnTo>
                  <a:lnTo>
                    <a:pt x="688" y="689"/>
                  </a:lnTo>
                  <a:lnTo>
                    <a:pt x="731" y="667"/>
                  </a:lnTo>
                  <a:lnTo>
                    <a:pt x="774" y="624"/>
                  </a:lnTo>
                  <a:lnTo>
                    <a:pt x="796" y="560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42"/>
            <p:cNvSpPr/>
            <p:nvPr/>
          </p:nvSpPr>
          <p:spPr>
            <a:xfrm>
              <a:off x="7678600" y="-569675"/>
              <a:ext cx="610525" cy="98375"/>
            </a:xfrm>
            <a:custGeom>
              <a:rect b="b" l="l" r="r" t="t"/>
              <a:pathLst>
                <a:path extrusionOk="0" h="3935" w="24421">
                  <a:moveTo>
                    <a:pt x="0" y="2838"/>
                  </a:moveTo>
                  <a:lnTo>
                    <a:pt x="1870" y="2989"/>
                  </a:lnTo>
                  <a:lnTo>
                    <a:pt x="1873" y="2987"/>
                  </a:lnTo>
                  <a:lnTo>
                    <a:pt x="1873" y="2987"/>
                  </a:lnTo>
                  <a:lnTo>
                    <a:pt x="0" y="2838"/>
                  </a:lnTo>
                  <a:close/>
                  <a:moveTo>
                    <a:pt x="6449" y="1"/>
                  </a:moveTo>
                  <a:lnTo>
                    <a:pt x="1873" y="2987"/>
                  </a:lnTo>
                  <a:lnTo>
                    <a:pt x="1873" y="2987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42"/>
            <p:cNvSpPr/>
            <p:nvPr/>
          </p:nvSpPr>
          <p:spPr>
            <a:xfrm>
              <a:off x="7675375" y="-499275"/>
              <a:ext cx="25" cy="575"/>
            </a:xfrm>
            <a:custGeom>
              <a:rect b="b" l="l" r="r" t="t"/>
              <a:pathLst>
                <a:path extrusionOk="0" fill="none" h="23" w="1">
                  <a:moveTo>
                    <a:pt x="0" y="1"/>
                  </a:moveTo>
                  <a:lnTo>
                    <a:pt x="0" y="1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42"/>
            <p:cNvSpPr/>
            <p:nvPr/>
          </p:nvSpPr>
          <p:spPr>
            <a:xfrm>
              <a:off x="767430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42"/>
            <p:cNvSpPr/>
            <p:nvPr/>
          </p:nvSpPr>
          <p:spPr>
            <a:xfrm>
              <a:off x="767375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42"/>
            <p:cNvSpPr/>
            <p:nvPr/>
          </p:nvSpPr>
          <p:spPr>
            <a:xfrm>
              <a:off x="7673225" y="-4992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42"/>
            <p:cNvSpPr/>
            <p:nvPr/>
          </p:nvSpPr>
          <p:spPr>
            <a:xfrm>
              <a:off x="767215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42"/>
            <p:cNvSpPr/>
            <p:nvPr/>
          </p:nvSpPr>
          <p:spPr>
            <a:xfrm>
              <a:off x="767160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42"/>
            <p:cNvSpPr/>
            <p:nvPr/>
          </p:nvSpPr>
          <p:spPr>
            <a:xfrm>
              <a:off x="7671075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42"/>
            <p:cNvSpPr/>
            <p:nvPr/>
          </p:nvSpPr>
          <p:spPr>
            <a:xfrm>
              <a:off x="7670000" y="-499275"/>
              <a:ext cx="550" cy="25"/>
            </a:xfrm>
            <a:custGeom>
              <a:rect b="b" l="l" r="r" t="t"/>
              <a:pathLst>
                <a:path extrusionOk="0" fill="none" h="1" w="22">
                  <a:moveTo>
                    <a:pt x="0" y="1"/>
                  </a:moveTo>
                  <a:lnTo>
                    <a:pt x="0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42"/>
            <p:cNvSpPr/>
            <p:nvPr/>
          </p:nvSpPr>
          <p:spPr>
            <a:xfrm>
              <a:off x="7669450" y="-499275"/>
              <a:ext cx="575" cy="25"/>
            </a:xfrm>
            <a:custGeom>
              <a:rect b="b" l="l" r="r" t="t"/>
              <a:pathLst>
                <a:path extrusionOk="0" fill="none" h="1" w="23">
                  <a:moveTo>
                    <a:pt x="1" y="1"/>
                  </a:moveTo>
                  <a:lnTo>
                    <a:pt x="1" y="1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42"/>
            <p:cNvSpPr/>
            <p:nvPr/>
          </p:nvSpPr>
          <p:spPr>
            <a:xfrm>
              <a:off x="7668925" y="-499800"/>
              <a:ext cx="550" cy="550"/>
            </a:xfrm>
            <a:custGeom>
              <a:rect b="b" l="l" r="r" t="t"/>
              <a:pathLst>
                <a:path extrusionOk="0" fill="none" h="22" w="22">
                  <a:moveTo>
                    <a:pt x="0" y="0"/>
                  </a:moveTo>
                  <a:lnTo>
                    <a:pt x="0" y="0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42"/>
            <p:cNvSpPr/>
            <p:nvPr/>
          </p:nvSpPr>
          <p:spPr>
            <a:xfrm>
              <a:off x="7667850" y="-499800"/>
              <a:ext cx="1100" cy="25"/>
            </a:xfrm>
            <a:custGeom>
              <a:rect b="b" l="l" r="r" t="t"/>
              <a:pathLst>
                <a:path extrusionOk="0" fill="none" h="1" w="44">
                  <a:moveTo>
                    <a:pt x="0" y="0"/>
                  </a:moveTo>
                  <a:lnTo>
                    <a:pt x="0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42"/>
            <p:cNvSpPr/>
            <p:nvPr/>
          </p:nvSpPr>
          <p:spPr>
            <a:xfrm>
              <a:off x="7678600" y="-569675"/>
              <a:ext cx="610525" cy="98375"/>
            </a:xfrm>
            <a:custGeom>
              <a:rect b="b" l="l" r="r" t="t"/>
              <a:pathLst>
                <a:path extrusionOk="0" fill="none" h="3935" w="24421">
                  <a:moveTo>
                    <a:pt x="6449" y="1"/>
                  </a:moveTo>
                  <a:lnTo>
                    <a:pt x="1870" y="2989"/>
                  </a:lnTo>
                  <a:lnTo>
                    <a:pt x="1870" y="2989"/>
                  </a:lnTo>
                  <a:lnTo>
                    <a:pt x="0" y="2838"/>
                  </a:lnTo>
                  <a:lnTo>
                    <a:pt x="0" y="2838"/>
                  </a:lnTo>
                  <a:lnTo>
                    <a:pt x="1892" y="2989"/>
                  </a:lnTo>
                  <a:lnTo>
                    <a:pt x="3848" y="3118"/>
                  </a:lnTo>
                  <a:lnTo>
                    <a:pt x="5869" y="3247"/>
                  </a:lnTo>
                  <a:lnTo>
                    <a:pt x="7911" y="3354"/>
                  </a:lnTo>
                  <a:lnTo>
                    <a:pt x="11931" y="3548"/>
                  </a:lnTo>
                  <a:lnTo>
                    <a:pt x="15736" y="3698"/>
                  </a:lnTo>
                  <a:lnTo>
                    <a:pt x="19046" y="3806"/>
                  </a:lnTo>
                  <a:lnTo>
                    <a:pt x="21712" y="3870"/>
                  </a:lnTo>
                  <a:lnTo>
                    <a:pt x="24098" y="3935"/>
                  </a:lnTo>
                  <a:lnTo>
                    <a:pt x="24420" y="2365"/>
                  </a:lnTo>
                  <a:lnTo>
                    <a:pt x="644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42"/>
            <p:cNvSpPr/>
            <p:nvPr/>
          </p:nvSpPr>
          <p:spPr>
            <a:xfrm>
              <a:off x="6510250" y="-892125"/>
              <a:ext cx="21525" cy="18825"/>
            </a:xfrm>
            <a:custGeom>
              <a:rect b="b" l="l" r="r" t="t"/>
              <a:pathLst>
                <a:path extrusionOk="0" h="753" w="861">
                  <a:moveTo>
                    <a:pt x="43" y="1"/>
                  </a:move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42"/>
            <p:cNvSpPr/>
            <p:nvPr/>
          </p:nvSpPr>
          <p:spPr>
            <a:xfrm>
              <a:off x="6510250" y="-892125"/>
              <a:ext cx="21525" cy="18825"/>
            </a:xfrm>
            <a:custGeom>
              <a:rect b="b" l="l" r="r" t="t"/>
              <a:pathLst>
                <a:path extrusionOk="0" fill="none" h="753" w="861">
                  <a:moveTo>
                    <a:pt x="43" y="1"/>
                  </a:moveTo>
                  <a:lnTo>
                    <a:pt x="0" y="388"/>
                  </a:lnTo>
                  <a:lnTo>
                    <a:pt x="0" y="388"/>
                  </a:lnTo>
                  <a:lnTo>
                    <a:pt x="0" y="431"/>
                  </a:lnTo>
                  <a:lnTo>
                    <a:pt x="22" y="495"/>
                  </a:lnTo>
                  <a:lnTo>
                    <a:pt x="43" y="538"/>
                  </a:lnTo>
                  <a:lnTo>
                    <a:pt x="108" y="560"/>
                  </a:lnTo>
                  <a:lnTo>
                    <a:pt x="538" y="753"/>
                  </a:lnTo>
                  <a:lnTo>
                    <a:pt x="538" y="753"/>
                  </a:lnTo>
                  <a:lnTo>
                    <a:pt x="602" y="753"/>
                  </a:lnTo>
                  <a:lnTo>
                    <a:pt x="602" y="753"/>
                  </a:lnTo>
                  <a:lnTo>
                    <a:pt x="667" y="753"/>
                  </a:lnTo>
                  <a:lnTo>
                    <a:pt x="731" y="710"/>
                  </a:lnTo>
                  <a:lnTo>
                    <a:pt x="774" y="667"/>
                  </a:lnTo>
                  <a:lnTo>
                    <a:pt x="796" y="603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42"/>
            <p:cNvSpPr/>
            <p:nvPr/>
          </p:nvSpPr>
          <p:spPr>
            <a:xfrm>
              <a:off x="6654825" y="-842150"/>
              <a:ext cx="21500" cy="17225"/>
            </a:xfrm>
            <a:custGeom>
              <a:rect b="b" l="l" r="r" t="t"/>
              <a:pathLst>
                <a:path extrusionOk="0" h="689" w="860">
                  <a:moveTo>
                    <a:pt x="22" y="1"/>
                  </a:move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42"/>
            <p:cNvSpPr/>
            <p:nvPr/>
          </p:nvSpPr>
          <p:spPr>
            <a:xfrm>
              <a:off x="6654825" y="-842150"/>
              <a:ext cx="21500" cy="17225"/>
            </a:xfrm>
            <a:custGeom>
              <a:rect b="b" l="l" r="r" t="t"/>
              <a:pathLst>
                <a:path extrusionOk="0" fill="none" h="689" w="860">
                  <a:moveTo>
                    <a:pt x="22" y="1"/>
                  </a:moveTo>
                  <a:lnTo>
                    <a:pt x="0" y="302"/>
                  </a:lnTo>
                  <a:lnTo>
                    <a:pt x="0" y="302"/>
                  </a:lnTo>
                  <a:lnTo>
                    <a:pt x="0" y="366"/>
                  </a:lnTo>
                  <a:lnTo>
                    <a:pt x="22" y="431"/>
                  </a:lnTo>
                  <a:lnTo>
                    <a:pt x="43" y="474"/>
                  </a:lnTo>
                  <a:lnTo>
                    <a:pt x="108" y="495"/>
                  </a:lnTo>
                  <a:lnTo>
                    <a:pt x="537" y="667"/>
                  </a:lnTo>
                  <a:lnTo>
                    <a:pt x="537" y="667"/>
                  </a:lnTo>
                  <a:lnTo>
                    <a:pt x="623" y="689"/>
                  </a:lnTo>
                  <a:lnTo>
                    <a:pt x="623" y="689"/>
                  </a:lnTo>
                  <a:lnTo>
                    <a:pt x="688" y="689"/>
                  </a:lnTo>
                  <a:lnTo>
                    <a:pt x="731" y="646"/>
                  </a:lnTo>
                  <a:lnTo>
                    <a:pt x="774" y="603"/>
                  </a:lnTo>
                  <a:lnTo>
                    <a:pt x="817" y="538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2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42"/>
            <p:cNvSpPr/>
            <p:nvPr/>
          </p:nvSpPr>
          <p:spPr>
            <a:xfrm>
              <a:off x="6683300" y="-832475"/>
              <a:ext cx="21525" cy="18850"/>
            </a:xfrm>
            <a:custGeom>
              <a:rect b="b" l="l" r="r" t="t"/>
              <a:pathLst>
                <a:path extrusionOk="0" h="754" w="861">
                  <a:moveTo>
                    <a:pt x="43" y="1"/>
                  </a:move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42"/>
            <p:cNvSpPr/>
            <p:nvPr/>
          </p:nvSpPr>
          <p:spPr>
            <a:xfrm>
              <a:off x="6683300" y="-832475"/>
              <a:ext cx="21525" cy="18850"/>
            </a:xfrm>
            <a:custGeom>
              <a:rect b="b" l="l" r="r" t="t"/>
              <a:pathLst>
                <a:path extrusionOk="0" fill="none" h="754" w="861">
                  <a:moveTo>
                    <a:pt x="43" y="1"/>
                  </a:moveTo>
                  <a:lnTo>
                    <a:pt x="0" y="366"/>
                  </a:lnTo>
                  <a:lnTo>
                    <a:pt x="0" y="366"/>
                  </a:lnTo>
                  <a:lnTo>
                    <a:pt x="0" y="431"/>
                  </a:lnTo>
                  <a:lnTo>
                    <a:pt x="22" y="474"/>
                  </a:lnTo>
                  <a:lnTo>
                    <a:pt x="43" y="517"/>
                  </a:lnTo>
                  <a:lnTo>
                    <a:pt x="108" y="538"/>
                  </a:lnTo>
                  <a:lnTo>
                    <a:pt x="538" y="732"/>
                  </a:lnTo>
                  <a:lnTo>
                    <a:pt x="538" y="732"/>
                  </a:lnTo>
                  <a:lnTo>
                    <a:pt x="624" y="753"/>
                  </a:lnTo>
                  <a:lnTo>
                    <a:pt x="624" y="753"/>
                  </a:lnTo>
                  <a:lnTo>
                    <a:pt x="688" y="732"/>
                  </a:lnTo>
                  <a:lnTo>
                    <a:pt x="731" y="710"/>
                  </a:lnTo>
                  <a:lnTo>
                    <a:pt x="774" y="646"/>
                  </a:lnTo>
                  <a:lnTo>
                    <a:pt x="796" y="581"/>
                  </a:lnTo>
                  <a:lnTo>
                    <a:pt x="860" y="280"/>
                  </a:lnTo>
                  <a:lnTo>
                    <a:pt x="860" y="280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42"/>
            <p:cNvSpPr/>
            <p:nvPr/>
          </p:nvSpPr>
          <p:spPr>
            <a:xfrm>
              <a:off x="6711775" y="-822800"/>
              <a:ext cx="21525" cy="19925"/>
            </a:xfrm>
            <a:custGeom>
              <a:rect b="b" l="l" r="r" t="t"/>
              <a:pathLst>
                <a:path extrusionOk="0" h="797" w="861">
                  <a:moveTo>
                    <a:pt x="44" y="1"/>
                  </a:move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42"/>
            <p:cNvSpPr/>
            <p:nvPr/>
          </p:nvSpPr>
          <p:spPr>
            <a:xfrm>
              <a:off x="6711775" y="-822800"/>
              <a:ext cx="21525" cy="19925"/>
            </a:xfrm>
            <a:custGeom>
              <a:rect b="b" l="l" r="r" t="t"/>
              <a:pathLst>
                <a:path extrusionOk="0" fill="none" h="797" w="861">
                  <a:moveTo>
                    <a:pt x="44" y="1"/>
                  </a:moveTo>
                  <a:lnTo>
                    <a:pt x="1" y="409"/>
                  </a:lnTo>
                  <a:lnTo>
                    <a:pt x="1" y="409"/>
                  </a:lnTo>
                  <a:lnTo>
                    <a:pt x="1" y="474"/>
                  </a:lnTo>
                  <a:lnTo>
                    <a:pt x="22" y="517"/>
                  </a:lnTo>
                  <a:lnTo>
                    <a:pt x="44" y="560"/>
                  </a:lnTo>
                  <a:lnTo>
                    <a:pt x="108" y="603"/>
                  </a:lnTo>
                  <a:lnTo>
                    <a:pt x="538" y="775"/>
                  </a:lnTo>
                  <a:lnTo>
                    <a:pt x="538" y="775"/>
                  </a:lnTo>
                  <a:lnTo>
                    <a:pt x="603" y="796"/>
                  </a:lnTo>
                  <a:lnTo>
                    <a:pt x="603" y="796"/>
                  </a:lnTo>
                  <a:lnTo>
                    <a:pt x="689" y="775"/>
                  </a:lnTo>
                  <a:lnTo>
                    <a:pt x="732" y="753"/>
                  </a:lnTo>
                  <a:lnTo>
                    <a:pt x="775" y="710"/>
                  </a:lnTo>
                  <a:lnTo>
                    <a:pt x="796" y="646"/>
                  </a:lnTo>
                  <a:lnTo>
                    <a:pt x="861" y="280"/>
                  </a:lnTo>
                  <a:lnTo>
                    <a:pt x="861" y="280"/>
                  </a:lnTo>
                  <a:lnTo>
                    <a:pt x="44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42"/>
            <p:cNvSpPr/>
            <p:nvPr/>
          </p:nvSpPr>
          <p:spPr>
            <a:xfrm>
              <a:off x="6740275" y="-813125"/>
              <a:ext cx="21500" cy="20975"/>
            </a:xfrm>
            <a:custGeom>
              <a:rect b="b" l="l" r="r" t="t"/>
              <a:pathLst>
                <a:path extrusionOk="0" h="839" w="860">
                  <a:moveTo>
                    <a:pt x="43" y="1"/>
                  </a:move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42"/>
            <p:cNvSpPr/>
            <p:nvPr/>
          </p:nvSpPr>
          <p:spPr>
            <a:xfrm>
              <a:off x="6740275" y="-813125"/>
              <a:ext cx="21500" cy="20975"/>
            </a:xfrm>
            <a:custGeom>
              <a:rect b="b" l="l" r="r" t="t"/>
              <a:pathLst>
                <a:path extrusionOk="0" fill="none" h="839" w="860">
                  <a:moveTo>
                    <a:pt x="43" y="1"/>
                  </a:moveTo>
                  <a:lnTo>
                    <a:pt x="0" y="474"/>
                  </a:lnTo>
                  <a:lnTo>
                    <a:pt x="0" y="474"/>
                  </a:lnTo>
                  <a:lnTo>
                    <a:pt x="0" y="517"/>
                  </a:lnTo>
                  <a:lnTo>
                    <a:pt x="0" y="581"/>
                  </a:lnTo>
                  <a:lnTo>
                    <a:pt x="43" y="624"/>
                  </a:lnTo>
                  <a:lnTo>
                    <a:pt x="86" y="646"/>
                  </a:lnTo>
                  <a:lnTo>
                    <a:pt x="537" y="839"/>
                  </a:lnTo>
                  <a:lnTo>
                    <a:pt x="537" y="839"/>
                  </a:lnTo>
                  <a:lnTo>
                    <a:pt x="602" y="839"/>
                  </a:lnTo>
                  <a:lnTo>
                    <a:pt x="602" y="839"/>
                  </a:lnTo>
                  <a:lnTo>
                    <a:pt x="666" y="839"/>
                  </a:lnTo>
                  <a:lnTo>
                    <a:pt x="731" y="796"/>
                  </a:lnTo>
                  <a:lnTo>
                    <a:pt x="774" y="753"/>
                  </a:lnTo>
                  <a:lnTo>
                    <a:pt x="795" y="689"/>
                  </a:lnTo>
                  <a:lnTo>
                    <a:pt x="860" y="302"/>
                  </a:lnTo>
                  <a:lnTo>
                    <a:pt x="860" y="302"/>
                  </a:lnTo>
                  <a:lnTo>
                    <a:pt x="43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42"/>
            <p:cNvSpPr/>
            <p:nvPr/>
          </p:nvSpPr>
          <p:spPr>
            <a:xfrm>
              <a:off x="6768200" y="-802900"/>
              <a:ext cx="22600" cy="22050"/>
            </a:xfrm>
            <a:custGeom>
              <a:rect b="b" l="l" r="r" t="t"/>
              <a:pathLst>
                <a:path extrusionOk="0" h="882" w="904">
                  <a:moveTo>
                    <a:pt x="65" y="0"/>
                  </a:move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42"/>
            <p:cNvSpPr/>
            <p:nvPr/>
          </p:nvSpPr>
          <p:spPr>
            <a:xfrm>
              <a:off x="6768200" y="-802900"/>
              <a:ext cx="22600" cy="22050"/>
            </a:xfrm>
            <a:custGeom>
              <a:rect b="b" l="l" r="r" t="t"/>
              <a:pathLst>
                <a:path extrusionOk="0" fill="none" h="882" w="904">
                  <a:moveTo>
                    <a:pt x="65" y="0"/>
                  </a:moveTo>
                  <a:lnTo>
                    <a:pt x="1" y="494"/>
                  </a:lnTo>
                  <a:lnTo>
                    <a:pt x="1" y="494"/>
                  </a:lnTo>
                  <a:lnTo>
                    <a:pt x="1" y="559"/>
                  </a:lnTo>
                  <a:lnTo>
                    <a:pt x="22" y="602"/>
                  </a:lnTo>
                  <a:lnTo>
                    <a:pt x="65" y="645"/>
                  </a:lnTo>
                  <a:lnTo>
                    <a:pt x="108" y="688"/>
                  </a:lnTo>
                  <a:lnTo>
                    <a:pt x="560" y="860"/>
                  </a:lnTo>
                  <a:lnTo>
                    <a:pt x="560" y="860"/>
                  </a:lnTo>
                  <a:lnTo>
                    <a:pt x="624" y="881"/>
                  </a:lnTo>
                  <a:lnTo>
                    <a:pt x="624" y="881"/>
                  </a:lnTo>
                  <a:lnTo>
                    <a:pt x="689" y="860"/>
                  </a:lnTo>
                  <a:lnTo>
                    <a:pt x="753" y="838"/>
                  </a:lnTo>
                  <a:lnTo>
                    <a:pt x="796" y="774"/>
                  </a:lnTo>
                  <a:lnTo>
                    <a:pt x="818" y="73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42"/>
            <p:cNvSpPr/>
            <p:nvPr/>
          </p:nvSpPr>
          <p:spPr>
            <a:xfrm>
              <a:off x="6796700" y="-793225"/>
              <a:ext cx="22600" cy="23125"/>
            </a:xfrm>
            <a:custGeom>
              <a:rect b="b" l="l" r="r" t="t"/>
              <a:pathLst>
                <a:path extrusionOk="0" h="925" w="904">
                  <a:moveTo>
                    <a:pt x="65" y="0"/>
                  </a:move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42"/>
            <p:cNvSpPr/>
            <p:nvPr/>
          </p:nvSpPr>
          <p:spPr>
            <a:xfrm>
              <a:off x="6796700" y="-793225"/>
              <a:ext cx="22600" cy="23125"/>
            </a:xfrm>
            <a:custGeom>
              <a:rect b="b" l="l" r="r" t="t"/>
              <a:pathLst>
                <a:path extrusionOk="0" fill="none" h="925" w="904">
                  <a:moveTo>
                    <a:pt x="65" y="0"/>
                  </a:moveTo>
                  <a:lnTo>
                    <a:pt x="65" y="0"/>
                  </a:lnTo>
                  <a:lnTo>
                    <a:pt x="65" y="0"/>
                  </a:lnTo>
                  <a:lnTo>
                    <a:pt x="0" y="559"/>
                  </a:lnTo>
                  <a:lnTo>
                    <a:pt x="0" y="559"/>
                  </a:lnTo>
                  <a:lnTo>
                    <a:pt x="0" y="602"/>
                  </a:lnTo>
                  <a:lnTo>
                    <a:pt x="22" y="666"/>
                  </a:lnTo>
                  <a:lnTo>
                    <a:pt x="65" y="709"/>
                  </a:lnTo>
                  <a:lnTo>
                    <a:pt x="108" y="731"/>
                  </a:lnTo>
                  <a:lnTo>
                    <a:pt x="559" y="924"/>
                  </a:lnTo>
                  <a:lnTo>
                    <a:pt x="559" y="924"/>
                  </a:lnTo>
                  <a:lnTo>
                    <a:pt x="624" y="924"/>
                  </a:lnTo>
                  <a:lnTo>
                    <a:pt x="624" y="924"/>
                  </a:lnTo>
                  <a:lnTo>
                    <a:pt x="688" y="924"/>
                  </a:lnTo>
                  <a:lnTo>
                    <a:pt x="753" y="881"/>
                  </a:lnTo>
                  <a:lnTo>
                    <a:pt x="796" y="838"/>
                  </a:lnTo>
                  <a:lnTo>
                    <a:pt x="817" y="774"/>
                  </a:lnTo>
                  <a:lnTo>
                    <a:pt x="903" y="279"/>
                  </a:lnTo>
                  <a:lnTo>
                    <a:pt x="903" y="279"/>
                  </a:lnTo>
                  <a:lnTo>
                    <a:pt x="65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42"/>
            <p:cNvSpPr/>
            <p:nvPr/>
          </p:nvSpPr>
          <p:spPr>
            <a:xfrm>
              <a:off x="6825175" y="-783575"/>
              <a:ext cx="22600" cy="24750"/>
            </a:xfrm>
            <a:custGeom>
              <a:rect b="b" l="l" r="r" t="t"/>
              <a:pathLst>
                <a:path extrusionOk="0" h="990" w="904">
                  <a:moveTo>
                    <a:pt x="87" y="1"/>
                  </a:moveTo>
                  <a:lnTo>
                    <a:pt x="65" y="65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42"/>
            <p:cNvSpPr/>
            <p:nvPr/>
          </p:nvSpPr>
          <p:spPr>
            <a:xfrm>
              <a:off x="6825175" y="-783575"/>
              <a:ext cx="22600" cy="24750"/>
            </a:xfrm>
            <a:custGeom>
              <a:rect b="b" l="l" r="r" t="t"/>
              <a:pathLst>
                <a:path extrusionOk="0" fill="none" h="990" w="904">
                  <a:moveTo>
                    <a:pt x="87" y="1"/>
                  </a:moveTo>
                  <a:lnTo>
                    <a:pt x="87" y="1"/>
                  </a:lnTo>
                  <a:lnTo>
                    <a:pt x="65" y="65"/>
                  </a:lnTo>
                  <a:lnTo>
                    <a:pt x="1" y="603"/>
                  </a:lnTo>
                  <a:lnTo>
                    <a:pt x="1" y="603"/>
                  </a:lnTo>
                  <a:lnTo>
                    <a:pt x="1" y="667"/>
                  </a:lnTo>
                  <a:lnTo>
                    <a:pt x="22" y="710"/>
                  </a:lnTo>
                  <a:lnTo>
                    <a:pt x="65" y="753"/>
                  </a:lnTo>
                  <a:lnTo>
                    <a:pt x="108" y="796"/>
                  </a:lnTo>
                  <a:lnTo>
                    <a:pt x="559" y="968"/>
                  </a:lnTo>
                  <a:lnTo>
                    <a:pt x="559" y="968"/>
                  </a:lnTo>
                  <a:lnTo>
                    <a:pt x="624" y="990"/>
                  </a:lnTo>
                  <a:lnTo>
                    <a:pt x="624" y="990"/>
                  </a:lnTo>
                  <a:lnTo>
                    <a:pt x="688" y="968"/>
                  </a:lnTo>
                  <a:lnTo>
                    <a:pt x="753" y="947"/>
                  </a:lnTo>
                  <a:lnTo>
                    <a:pt x="796" y="882"/>
                  </a:lnTo>
                  <a:lnTo>
                    <a:pt x="817" y="818"/>
                  </a:lnTo>
                  <a:lnTo>
                    <a:pt x="903" y="302"/>
                  </a:lnTo>
                  <a:lnTo>
                    <a:pt x="903" y="302"/>
                  </a:lnTo>
                  <a:lnTo>
                    <a:pt x="8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42"/>
            <p:cNvSpPr/>
            <p:nvPr/>
          </p:nvSpPr>
          <p:spPr>
            <a:xfrm>
              <a:off x="6853650" y="-773350"/>
              <a:ext cx="22600" cy="25275"/>
            </a:xfrm>
            <a:custGeom>
              <a:rect b="b" l="l" r="r" t="t"/>
              <a:pathLst>
                <a:path extrusionOk="0" h="1011" w="904">
                  <a:moveTo>
                    <a:pt x="108" y="0"/>
                  </a:moveTo>
                  <a:lnTo>
                    <a:pt x="65" y="86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42"/>
            <p:cNvSpPr/>
            <p:nvPr/>
          </p:nvSpPr>
          <p:spPr>
            <a:xfrm>
              <a:off x="6853650" y="-773350"/>
              <a:ext cx="22600" cy="25275"/>
            </a:xfrm>
            <a:custGeom>
              <a:rect b="b" l="l" r="r" t="t"/>
              <a:pathLst>
                <a:path extrusionOk="0" fill="none" h="1011" w="904">
                  <a:moveTo>
                    <a:pt x="108" y="0"/>
                  </a:moveTo>
                  <a:lnTo>
                    <a:pt x="108" y="0"/>
                  </a:lnTo>
                  <a:lnTo>
                    <a:pt x="65" y="86"/>
                  </a:lnTo>
                  <a:lnTo>
                    <a:pt x="1" y="624"/>
                  </a:lnTo>
                  <a:lnTo>
                    <a:pt x="1" y="624"/>
                  </a:lnTo>
                  <a:lnTo>
                    <a:pt x="1" y="688"/>
                  </a:lnTo>
                  <a:lnTo>
                    <a:pt x="22" y="753"/>
                  </a:lnTo>
                  <a:lnTo>
                    <a:pt x="65" y="796"/>
                  </a:lnTo>
                  <a:lnTo>
                    <a:pt x="108" y="817"/>
                  </a:lnTo>
                  <a:lnTo>
                    <a:pt x="560" y="989"/>
                  </a:lnTo>
                  <a:lnTo>
                    <a:pt x="560" y="989"/>
                  </a:lnTo>
                  <a:lnTo>
                    <a:pt x="624" y="1011"/>
                  </a:lnTo>
                  <a:lnTo>
                    <a:pt x="624" y="1011"/>
                  </a:lnTo>
                  <a:lnTo>
                    <a:pt x="689" y="1011"/>
                  </a:lnTo>
                  <a:lnTo>
                    <a:pt x="753" y="968"/>
                  </a:lnTo>
                  <a:lnTo>
                    <a:pt x="796" y="925"/>
                  </a:lnTo>
                  <a:lnTo>
                    <a:pt x="818" y="860"/>
                  </a:lnTo>
                  <a:lnTo>
                    <a:pt x="904" y="301"/>
                  </a:lnTo>
                  <a:lnTo>
                    <a:pt x="904" y="301"/>
                  </a:lnTo>
                  <a:lnTo>
                    <a:pt x="904" y="280"/>
                  </a:lnTo>
                  <a:lnTo>
                    <a:pt x="904" y="280"/>
                  </a:lnTo>
                  <a:lnTo>
                    <a:pt x="108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42"/>
            <p:cNvSpPr/>
            <p:nvPr/>
          </p:nvSpPr>
          <p:spPr>
            <a:xfrm>
              <a:off x="6882150" y="-763150"/>
              <a:ext cx="22600" cy="26375"/>
            </a:xfrm>
            <a:custGeom>
              <a:rect b="b" l="l" r="r" t="t"/>
              <a:pathLst>
                <a:path extrusionOk="0" h="1055" w="904">
                  <a:moveTo>
                    <a:pt x="129" y="1"/>
                  </a:move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42"/>
            <p:cNvSpPr/>
            <p:nvPr/>
          </p:nvSpPr>
          <p:spPr>
            <a:xfrm>
              <a:off x="6882150" y="-763150"/>
              <a:ext cx="22600" cy="26375"/>
            </a:xfrm>
            <a:custGeom>
              <a:rect b="b" l="l" r="r" t="t"/>
              <a:pathLst>
                <a:path extrusionOk="0" fill="none" h="1055" w="904">
                  <a:moveTo>
                    <a:pt x="129" y="1"/>
                  </a:moveTo>
                  <a:lnTo>
                    <a:pt x="129" y="1"/>
                  </a:lnTo>
                  <a:lnTo>
                    <a:pt x="86" y="44"/>
                  </a:lnTo>
                  <a:lnTo>
                    <a:pt x="65" y="108"/>
                  </a:lnTo>
                  <a:lnTo>
                    <a:pt x="0" y="667"/>
                  </a:lnTo>
                  <a:lnTo>
                    <a:pt x="0" y="667"/>
                  </a:lnTo>
                  <a:lnTo>
                    <a:pt x="0" y="732"/>
                  </a:lnTo>
                  <a:lnTo>
                    <a:pt x="22" y="775"/>
                  </a:lnTo>
                  <a:lnTo>
                    <a:pt x="65" y="818"/>
                  </a:lnTo>
                  <a:lnTo>
                    <a:pt x="108" y="839"/>
                  </a:lnTo>
                  <a:lnTo>
                    <a:pt x="538" y="1033"/>
                  </a:lnTo>
                  <a:lnTo>
                    <a:pt x="538" y="1033"/>
                  </a:lnTo>
                  <a:lnTo>
                    <a:pt x="624" y="1054"/>
                  </a:lnTo>
                  <a:lnTo>
                    <a:pt x="624" y="1054"/>
                  </a:lnTo>
                  <a:lnTo>
                    <a:pt x="688" y="1033"/>
                  </a:lnTo>
                  <a:lnTo>
                    <a:pt x="753" y="1011"/>
                  </a:lnTo>
                  <a:lnTo>
                    <a:pt x="796" y="947"/>
                  </a:lnTo>
                  <a:lnTo>
                    <a:pt x="817" y="882"/>
                  </a:lnTo>
                  <a:lnTo>
                    <a:pt x="903" y="323"/>
                  </a:lnTo>
                  <a:lnTo>
                    <a:pt x="903" y="323"/>
                  </a:lnTo>
                  <a:lnTo>
                    <a:pt x="903" y="259"/>
                  </a:lnTo>
                  <a:lnTo>
                    <a:pt x="903" y="259"/>
                  </a:lnTo>
                  <a:lnTo>
                    <a:pt x="129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42"/>
            <p:cNvSpPr/>
            <p:nvPr/>
          </p:nvSpPr>
          <p:spPr>
            <a:xfrm>
              <a:off x="6910625" y="-75292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94" y="0"/>
                  </a:move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42"/>
            <p:cNvSpPr/>
            <p:nvPr/>
          </p:nvSpPr>
          <p:spPr>
            <a:xfrm>
              <a:off x="6910625" y="-75292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194" y="0"/>
                  </a:moveTo>
                  <a:lnTo>
                    <a:pt x="194" y="0"/>
                  </a:lnTo>
                  <a:lnTo>
                    <a:pt x="129" y="22"/>
                  </a:lnTo>
                  <a:lnTo>
                    <a:pt x="108" y="65"/>
                  </a:lnTo>
                  <a:lnTo>
                    <a:pt x="65" y="108"/>
                  </a:lnTo>
                  <a:lnTo>
                    <a:pt x="65" y="151"/>
                  </a:lnTo>
                  <a:lnTo>
                    <a:pt x="0" y="688"/>
                  </a:lnTo>
                  <a:lnTo>
                    <a:pt x="0" y="688"/>
                  </a:lnTo>
                  <a:lnTo>
                    <a:pt x="0" y="753"/>
                  </a:lnTo>
                  <a:lnTo>
                    <a:pt x="22" y="796"/>
                  </a:lnTo>
                  <a:lnTo>
                    <a:pt x="65" y="839"/>
                  </a:lnTo>
                  <a:lnTo>
                    <a:pt x="108" y="882"/>
                  </a:lnTo>
                  <a:lnTo>
                    <a:pt x="538" y="1054"/>
                  </a:lnTo>
                  <a:lnTo>
                    <a:pt x="538" y="1054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8" y="1054"/>
                  </a:lnTo>
                  <a:lnTo>
                    <a:pt x="731" y="1032"/>
                  </a:lnTo>
                  <a:lnTo>
                    <a:pt x="796" y="989"/>
                  </a:lnTo>
                  <a:lnTo>
                    <a:pt x="817" y="925"/>
                  </a:lnTo>
                  <a:lnTo>
                    <a:pt x="903" y="344"/>
                  </a:lnTo>
                  <a:lnTo>
                    <a:pt x="903" y="344"/>
                  </a:lnTo>
                  <a:lnTo>
                    <a:pt x="903" y="301"/>
                  </a:lnTo>
                  <a:lnTo>
                    <a:pt x="882" y="237"/>
                  </a:lnTo>
                  <a:lnTo>
                    <a:pt x="882" y="237"/>
                  </a:lnTo>
                  <a:lnTo>
                    <a:pt x="194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42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73" y="0"/>
                  </a:move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42"/>
            <p:cNvSpPr/>
            <p:nvPr/>
          </p:nvSpPr>
          <p:spPr>
            <a:xfrm>
              <a:off x="6939100" y="-742175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259" y="0"/>
                  </a:moveTo>
                  <a:lnTo>
                    <a:pt x="259" y="0"/>
                  </a:lnTo>
                  <a:lnTo>
                    <a:pt x="173" y="0"/>
                  </a:lnTo>
                  <a:lnTo>
                    <a:pt x="130" y="43"/>
                  </a:lnTo>
                  <a:lnTo>
                    <a:pt x="87" y="86"/>
                  </a:lnTo>
                  <a:lnTo>
                    <a:pt x="65" y="151"/>
                  </a:lnTo>
                  <a:lnTo>
                    <a:pt x="1" y="710"/>
                  </a:lnTo>
                  <a:lnTo>
                    <a:pt x="1" y="710"/>
                  </a:lnTo>
                  <a:lnTo>
                    <a:pt x="1" y="753"/>
                  </a:lnTo>
                  <a:lnTo>
                    <a:pt x="22" y="817"/>
                  </a:lnTo>
                  <a:lnTo>
                    <a:pt x="44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75"/>
                  </a:lnTo>
                  <a:lnTo>
                    <a:pt x="624" y="1075"/>
                  </a:lnTo>
                  <a:lnTo>
                    <a:pt x="689" y="1075"/>
                  </a:lnTo>
                  <a:lnTo>
                    <a:pt x="732" y="1032"/>
                  </a:lnTo>
                  <a:lnTo>
                    <a:pt x="775" y="989"/>
                  </a:lnTo>
                  <a:lnTo>
                    <a:pt x="818" y="925"/>
                  </a:lnTo>
                  <a:lnTo>
                    <a:pt x="904" y="366"/>
                  </a:lnTo>
                  <a:lnTo>
                    <a:pt x="904" y="366"/>
                  </a:lnTo>
                  <a:lnTo>
                    <a:pt x="904" y="301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5" y="17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59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42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h="1097" w="903">
                  <a:moveTo>
                    <a:pt x="237" y="0"/>
                  </a:move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42"/>
            <p:cNvSpPr/>
            <p:nvPr/>
          </p:nvSpPr>
          <p:spPr>
            <a:xfrm>
              <a:off x="6967600" y="-731425"/>
              <a:ext cx="22575" cy="27425"/>
            </a:xfrm>
            <a:custGeom>
              <a:rect b="b" l="l" r="r" t="t"/>
              <a:pathLst>
                <a:path extrusionOk="0" fill="none" h="1097" w="903">
                  <a:moveTo>
                    <a:pt x="237" y="0"/>
                  </a:moveTo>
                  <a:lnTo>
                    <a:pt x="237" y="0"/>
                  </a:lnTo>
                  <a:lnTo>
                    <a:pt x="172" y="22"/>
                  </a:lnTo>
                  <a:lnTo>
                    <a:pt x="129" y="43"/>
                  </a:lnTo>
                  <a:lnTo>
                    <a:pt x="86" y="108"/>
                  </a:lnTo>
                  <a:lnTo>
                    <a:pt x="43" y="172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74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903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24" y="1096"/>
                  </a:lnTo>
                  <a:lnTo>
                    <a:pt x="624" y="1096"/>
                  </a:lnTo>
                  <a:lnTo>
                    <a:pt x="688" y="1075"/>
                  </a:lnTo>
                  <a:lnTo>
                    <a:pt x="731" y="1053"/>
                  </a:lnTo>
                  <a:lnTo>
                    <a:pt x="774" y="1010"/>
                  </a:lnTo>
                  <a:lnTo>
                    <a:pt x="796" y="946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1"/>
                  </a:lnTo>
                  <a:lnTo>
                    <a:pt x="882" y="258"/>
                  </a:lnTo>
                  <a:lnTo>
                    <a:pt x="839" y="215"/>
                  </a:lnTo>
                  <a:lnTo>
                    <a:pt x="774" y="172"/>
                  </a:lnTo>
                  <a:lnTo>
                    <a:pt x="301" y="22"/>
                  </a:lnTo>
                  <a:lnTo>
                    <a:pt x="301" y="22"/>
                  </a:lnTo>
                  <a:lnTo>
                    <a:pt x="237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42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h="1076" w="904">
                  <a:moveTo>
                    <a:pt x="172" y="1"/>
                  </a:move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42"/>
            <p:cNvSpPr/>
            <p:nvPr/>
          </p:nvSpPr>
          <p:spPr>
            <a:xfrm>
              <a:off x="6996075" y="-720150"/>
              <a:ext cx="22600" cy="26900"/>
            </a:xfrm>
            <a:custGeom>
              <a:rect b="b" l="l" r="r" t="t"/>
              <a:pathLst>
                <a:path extrusionOk="0" fill="none" h="1076" w="904">
                  <a:moveTo>
                    <a:pt x="237" y="1"/>
                  </a:moveTo>
                  <a:lnTo>
                    <a:pt x="237" y="1"/>
                  </a:lnTo>
                  <a:lnTo>
                    <a:pt x="172" y="1"/>
                  </a:lnTo>
                  <a:lnTo>
                    <a:pt x="108" y="44"/>
                  </a:lnTo>
                  <a:lnTo>
                    <a:pt x="65" y="87"/>
                  </a:lnTo>
                  <a:lnTo>
                    <a:pt x="43" y="151"/>
                  </a:lnTo>
                  <a:lnTo>
                    <a:pt x="0" y="710"/>
                  </a:lnTo>
                  <a:lnTo>
                    <a:pt x="0" y="710"/>
                  </a:lnTo>
                  <a:lnTo>
                    <a:pt x="0" y="753"/>
                  </a:lnTo>
                  <a:lnTo>
                    <a:pt x="22" y="817"/>
                  </a:lnTo>
                  <a:lnTo>
                    <a:pt x="43" y="860"/>
                  </a:lnTo>
                  <a:lnTo>
                    <a:pt x="108" y="882"/>
                  </a:lnTo>
                  <a:lnTo>
                    <a:pt x="538" y="1075"/>
                  </a:lnTo>
                  <a:lnTo>
                    <a:pt x="538" y="1075"/>
                  </a:lnTo>
                  <a:lnTo>
                    <a:pt x="602" y="1075"/>
                  </a:lnTo>
                  <a:lnTo>
                    <a:pt x="602" y="1075"/>
                  </a:lnTo>
                  <a:lnTo>
                    <a:pt x="667" y="1075"/>
                  </a:lnTo>
                  <a:lnTo>
                    <a:pt x="731" y="1032"/>
                  </a:lnTo>
                  <a:lnTo>
                    <a:pt x="774" y="989"/>
                  </a:lnTo>
                  <a:lnTo>
                    <a:pt x="796" y="925"/>
                  </a:lnTo>
                  <a:lnTo>
                    <a:pt x="903" y="366"/>
                  </a:lnTo>
                  <a:lnTo>
                    <a:pt x="903" y="366"/>
                  </a:lnTo>
                  <a:lnTo>
                    <a:pt x="903" y="302"/>
                  </a:lnTo>
                  <a:lnTo>
                    <a:pt x="882" y="237"/>
                  </a:lnTo>
                  <a:lnTo>
                    <a:pt x="839" y="194"/>
                  </a:lnTo>
                  <a:lnTo>
                    <a:pt x="774" y="173"/>
                  </a:lnTo>
                  <a:lnTo>
                    <a:pt x="301" y="1"/>
                  </a:lnTo>
                  <a:lnTo>
                    <a:pt x="301" y="1"/>
                  </a:lnTo>
                  <a:lnTo>
                    <a:pt x="23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42"/>
            <p:cNvSpPr/>
            <p:nvPr/>
          </p:nvSpPr>
          <p:spPr>
            <a:xfrm>
              <a:off x="6603225" y="-860425"/>
              <a:ext cx="2175" cy="575"/>
            </a:xfrm>
            <a:custGeom>
              <a:rect b="b" l="l" r="r" t="t"/>
              <a:pathLst>
                <a:path extrusionOk="0" h="23" w="87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42"/>
            <p:cNvSpPr/>
            <p:nvPr/>
          </p:nvSpPr>
          <p:spPr>
            <a:xfrm>
              <a:off x="6603225" y="-860425"/>
              <a:ext cx="2175" cy="575"/>
            </a:xfrm>
            <a:custGeom>
              <a:rect b="b" l="l" r="r" t="t"/>
              <a:pathLst>
                <a:path extrusionOk="0" fill="none" h="23" w="87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42"/>
            <p:cNvSpPr/>
            <p:nvPr/>
          </p:nvSpPr>
          <p:spPr>
            <a:xfrm>
              <a:off x="7394850" y="-613200"/>
              <a:ext cx="445000" cy="118250"/>
            </a:xfrm>
            <a:custGeom>
              <a:rect b="b" l="l" r="r" t="t"/>
              <a:pathLst>
                <a:path extrusionOk="0" h="4730" w="17800">
                  <a:moveTo>
                    <a:pt x="4643" y="0"/>
                  </a:move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42"/>
            <p:cNvSpPr/>
            <p:nvPr/>
          </p:nvSpPr>
          <p:spPr>
            <a:xfrm>
              <a:off x="7394850" y="-613200"/>
              <a:ext cx="445000" cy="118250"/>
            </a:xfrm>
            <a:custGeom>
              <a:rect b="b" l="l" r="r" t="t"/>
              <a:pathLst>
                <a:path extrusionOk="0" fill="none" h="4730" w="17800">
                  <a:moveTo>
                    <a:pt x="4643" y="0"/>
                  </a:moveTo>
                  <a:lnTo>
                    <a:pt x="0" y="2902"/>
                  </a:lnTo>
                  <a:lnTo>
                    <a:pt x="0" y="2902"/>
                  </a:lnTo>
                  <a:lnTo>
                    <a:pt x="1053" y="3139"/>
                  </a:lnTo>
                  <a:lnTo>
                    <a:pt x="2214" y="3354"/>
                  </a:lnTo>
                  <a:lnTo>
                    <a:pt x="3461" y="3590"/>
                  </a:lnTo>
                  <a:lnTo>
                    <a:pt x="4794" y="3805"/>
                  </a:lnTo>
                  <a:lnTo>
                    <a:pt x="6213" y="4020"/>
                  </a:lnTo>
                  <a:lnTo>
                    <a:pt x="7696" y="4214"/>
                  </a:lnTo>
                  <a:lnTo>
                    <a:pt x="9287" y="438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20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63" y="4536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0985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06" y="4558"/>
                  </a:lnTo>
                  <a:lnTo>
                    <a:pt x="11028" y="4558"/>
                  </a:lnTo>
                  <a:lnTo>
                    <a:pt x="11028" y="4558"/>
                  </a:lnTo>
                  <a:lnTo>
                    <a:pt x="11049" y="4558"/>
                  </a:lnTo>
                  <a:lnTo>
                    <a:pt x="11049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71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092" y="4558"/>
                  </a:lnTo>
                  <a:lnTo>
                    <a:pt x="11114" y="4558"/>
                  </a:lnTo>
                  <a:lnTo>
                    <a:pt x="11114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35" y="4558"/>
                  </a:lnTo>
                  <a:lnTo>
                    <a:pt x="11157" y="4558"/>
                  </a:lnTo>
                  <a:lnTo>
                    <a:pt x="11157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178" y="4558"/>
                  </a:lnTo>
                  <a:lnTo>
                    <a:pt x="11200" y="4558"/>
                  </a:lnTo>
                  <a:lnTo>
                    <a:pt x="11200" y="4558"/>
                  </a:lnTo>
                  <a:lnTo>
                    <a:pt x="11221" y="4558"/>
                  </a:lnTo>
                  <a:lnTo>
                    <a:pt x="11221" y="4558"/>
                  </a:lnTo>
                  <a:lnTo>
                    <a:pt x="11221" y="4579"/>
                  </a:lnTo>
                  <a:lnTo>
                    <a:pt x="11221" y="4579"/>
                  </a:lnTo>
                  <a:lnTo>
                    <a:pt x="11264" y="4579"/>
                  </a:lnTo>
                  <a:lnTo>
                    <a:pt x="11264" y="4579"/>
                  </a:lnTo>
                  <a:lnTo>
                    <a:pt x="11350" y="4579"/>
                  </a:lnTo>
                  <a:lnTo>
                    <a:pt x="11350" y="4579"/>
                  </a:lnTo>
                  <a:lnTo>
                    <a:pt x="13220" y="4730"/>
                  </a:lnTo>
                  <a:lnTo>
                    <a:pt x="17799" y="1742"/>
                  </a:lnTo>
                  <a:lnTo>
                    <a:pt x="464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42"/>
            <p:cNvSpPr/>
            <p:nvPr/>
          </p:nvSpPr>
          <p:spPr>
            <a:xfrm>
              <a:off x="6045925" y="-987250"/>
              <a:ext cx="735750" cy="815300"/>
            </a:xfrm>
            <a:custGeom>
              <a:rect b="b" l="l" r="r" t="t"/>
              <a:pathLst>
                <a:path extrusionOk="0" h="32612" w="29430">
                  <a:moveTo>
                    <a:pt x="1785" y="1"/>
                  </a:moveTo>
                  <a:lnTo>
                    <a:pt x="1140" y="44"/>
                  </a:lnTo>
                  <a:lnTo>
                    <a:pt x="667" y="108"/>
                  </a:lnTo>
                  <a:lnTo>
                    <a:pt x="344" y="194"/>
                  </a:lnTo>
                  <a:lnTo>
                    <a:pt x="151" y="259"/>
                  </a:lnTo>
                  <a:lnTo>
                    <a:pt x="43" y="302"/>
                  </a:lnTo>
                  <a:lnTo>
                    <a:pt x="22" y="323"/>
                  </a:lnTo>
                  <a:lnTo>
                    <a:pt x="0" y="388"/>
                  </a:lnTo>
                  <a:lnTo>
                    <a:pt x="0" y="452"/>
                  </a:lnTo>
                  <a:lnTo>
                    <a:pt x="22" y="517"/>
                  </a:lnTo>
                  <a:lnTo>
                    <a:pt x="86" y="581"/>
                  </a:lnTo>
                  <a:lnTo>
                    <a:pt x="237" y="732"/>
                  </a:lnTo>
                  <a:lnTo>
                    <a:pt x="495" y="882"/>
                  </a:lnTo>
                  <a:lnTo>
                    <a:pt x="796" y="1033"/>
                  </a:lnTo>
                  <a:lnTo>
                    <a:pt x="1140" y="1205"/>
                  </a:lnTo>
                  <a:lnTo>
                    <a:pt x="1914" y="1527"/>
                  </a:lnTo>
                  <a:lnTo>
                    <a:pt x="2709" y="1828"/>
                  </a:lnTo>
                  <a:lnTo>
                    <a:pt x="3418" y="2086"/>
                  </a:lnTo>
                  <a:lnTo>
                    <a:pt x="4128" y="2322"/>
                  </a:lnTo>
                  <a:lnTo>
                    <a:pt x="9932" y="11007"/>
                  </a:lnTo>
                  <a:lnTo>
                    <a:pt x="17649" y="30698"/>
                  </a:lnTo>
                  <a:lnTo>
                    <a:pt x="17907" y="30913"/>
                  </a:lnTo>
                  <a:lnTo>
                    <a:pt x="18165" y="31128"/>
                  </a:lnTo>
                  <a:lnTo>
                    <a:pt x="18423" y="31321"/>
                  </a:lnTo>
                  <a:lnTo>
                    <a:pt x="18681" y="31493"/>
                  </a:lnTo>
                  <a:lnTo>
                    <a:pt x="19175" y="31794"/>
                  </a:lnTo>
                  <a:lnTo>
                    <a:pt x="19670" y="32052"/>
                  </a:lnTo>
                  <a:lnTo>
                    <a:pt x="20143" y="32246"/>
                  </a:lnTo>
                  <a:lnTo>
                    <a:pt x="20616" y="32375"/>
                  </a:lnTo>
                  <a:lnTo>
                    <a:pt x="21046" y="32482"/>
                  </a:lnTo>
                  <a:lnTo>
                    <a:pt x="21454" y="32547"/>
                  </a:lnTo>
                  <a:lnTo>
                    <a:pt x="21841" y="32590"/>
                  </a:lnTo>
                  <a:lnTo>
                    <a:pt x="22163" y="32611"/>
                  </a:lnTo>
                  <a:lnTo>
                    <a:pt x="22464" y="32611"/>
                  </a:lnTo>
                  <a:lnTo>
                    <a:pt x="22722" y="32590"/>
                  </a:lnTo>
                  <a:lnTo>
                    <a:pt x="23088" y="32547"/>
                  </a:lnTo>
                  <a:lnTo>
                    <a:pt x="23217" y="32504"/>
                  </a:lnTo>
                  <a:lnTo>
                    <a:pt x="23776" y="23690"/>
                  </a:lnTo>
                  <a:lnTo>
                    <a:pt x="24786" y="23690"/>
                  </a:lnTo>
                  <a:lnTo>
                    <a:pt x="26463" y="14167"/>
                  </a:lnTo>
                  <a:lnTo>
                    <a:pt x="29429" y="12060"/>
                  </a:lnTo>
                  <a:lnTo>
                    <a:pt x="29408" y="12039"/>
                  </a:lnTo>
                  <a:lnTo>
                    <a:pt x="29300" y="11931"/>
                  </a:lnTo>
                  <a:lnTo>
                    <a:pt x="29085" y="11759"/>
                  </a:lnTo>
                  <a:lnTo>
                    <a:pt x="28698" y="11480"/>
                  </a:lnTo>
                  <a:lnTo>
                    <a:pt x="28075" y="11093"/>
                  </a:lnTo>
                  <a:lnTo>
                    <a:pt x="27215" y="10577"/>
                  </a:lnTo>
                  <a:lnTo>
                    <a:pt x="26033" y="9889"/>
                  </a:lnTo>
                  <a:lnTo>
                    <a:pt x="24507" y="9051"/>
                  </a:lnTo>
                  <a:lnTo>
                    <a:pt x="22421" y="7954"/>
                  </a:lnTo>
                  <a:lnTo>
                    <a:pt x="19777" y="6622"/>
                  </a:lnTo>
                  <a:lnTo>
                    <a:pt x="18316" y="5891"/>
                  </a:lnTo>
                  <a:lnTo>
                    <a:pt x="16789" y="5160"/>
                  </a:lnTo>
                  <a:lnTo>
                    <a:pt x="15220" y="4408"/>
                  </a:lnTo>
                  <a:lnTo>
                    <a:pt x="13651" y="3677"/>
                  </a:lnTo>
                  <a:lnTo>
                    <a:pt x="12081" y="2989"/>
                  </a:lnTo>
                  <a:lnTo>
                    <a:pt x="10555" y="2322"/>
                  </a:lnTo>
                  <a:lnTo>
                    <a:pt x="9115" y="1720"/>
                  </a:lnTo>
                  <a:lnTo>
                    <a:pt x="7761" y="1183"/>
                  </a:lnTo>
                  <a:lnTo>
                    <a:pt x="6514" y="732"/>
                  </a:lnTo>
                  <a:lnTo>
                    <a:pt x="5933" y="538"/>
                  </a:lnTo>
                  <a:lnTo>
                    <a:pt x="5418" y="388"/>
                  </a:lnTo>
                  <a:lnTo>
                    <a:pt x="4923" y="259"/>
                  </a:lnTo>
                  <a:lnTo>
                    <a:pt x="4493" y="151"/>
                  </a:lnTo>
                  <a:lnTo>
                    <a:pt x="4106" y="87"/>
                  </a:lnTo>
                  <a:lnTo>
                    <a:pt x="3762" y="44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42"/>
            <p:cNvSpPr/>
            <p:nvPr/>
          </p:nvSpPr>
          <p:spPr>
            <a:xfrm>
              <a:off x="7752225" y="-585800"/>
              <a:ext cx="394475" cy="311725"/>
            </a:xfrm>
            <a:custGeom>
              <a:rect b="b" l="l" r="r" t="t"/>
              <a:pathLst>
                <a:path extrusionOk="0" h="12469" w="15779">
                  <a:moveTo>
                    <a:pt x="0" y="1"/>
                  </a:moveTo>
                  <a:lnTo>
                    <a:pt x="1097" y="968"/>
                  </a:lnTo>
                  <a:lnTo>
                    <a:pt x="5654" y="9631"/>
                  </a:lnTo>
                  <a:lnTo>
                    <a:pt x="11974" y="12469"/>
                  </a:lnTo>
                  <a:lnTo>
                    <a:pt x="15779" y="361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42"/>
            <p:cNvSpPr/>
            <p:nvPr/>
          </p:nvSpPr>
          <p:spPr>
            <a:xfrm>
              <a:off x="6164700" y="-980800"/>
              <a:ext cx="616975" cy="778200"/>
            </a:xfrm>
            <a:custGeom>
              <a:rect b="b" l="l" r="r" t="t"/>
              <a:pathLst>
                <a:path extrusionOk="0" h="31128" w="24679">
                  <a:moveTo>
                    <a:pt x="172" y="1"/>
                  </a:moveTo>
                  <a:lnTo>
                    <a:pt x="65" y="44"/>
                  </a:lnTo>
                  <a:lnTo>
                    <a:pt x="43" y="65"/>
                  </a:lnTo>
                  <a:lnTo>
                    <a:pt x="0" y="130"/>
                  </a:lnTo>
                  <a:lnTo>
                    <a:pt x="0" y="194"/>
                  </a:lnTo>
                  <a:lnTo>
                    <a:pt x="43" y="259"/>
                  </a:lnTo>
                  <a:lnTo>
                    <a:pt x="86" y="323"/>
                  </a:lnTo>
                  <a:lnTo>
                    <a:pt x="258" y="474"/>
                  </a:lnTo>
                  <a:lnTo>
                    <a:pt x="495" y="624"/>
                  </a:lnTo>
                  <a:lnTo>
                    <a:pt x="795" y="775"/>
                  </a:lnTo>
                  <a:lnTo>
                    <a:pt x="1139" y="947"/>
                  </a:lnTo>
                  <a:lnTo>
                    <a:pt x="1913" y="1269"/>
                  </a:lnTo>
                  <a:lnTo>
                    <a:pt x="2709" y="1570"/>
                  </a:lnTo>
                  <a:lnTo>
                    <a:pt x="3418" y="1828"/>
                  </a:lnTo>
                  <a:lnTo>
                    <a:pt x="4127" y="2064"/>
                  </a:lnTo>
                  <a:lnTo>
                    <a:pt x="9953" y="10749"/>
                  </a:lnTo>
                  <a:lnTo>
                    <a:pt x="17649" y="30440"/>
                  </a:lnTo>
                  <a:lnTo>
                    <a:pt x="18100" y="30805"/>
                  </a:lnTo>
                  <a:lnTo>
                    <a:pt x="18530" y="31128"/>
                  </a:lnTo>
                  <a:lnTo>
                    <a:pt x="19025" y="23432"/>
                  </a:lnTo>
                  <a:lnTo>
                    <a:pt x="20035" y="23432"/>
                  </a:lnTo>
                  <a:lnTo>
                    <a:pt x="21712" y="13909"/>
                  </a:lnTo>
                  <a:lnTo>
                    <a:pt x="24678" y="11802"/>
                  </a:lnTo>
                  <a:lnTo>
                    <a:pt x="24657" y="11781"/>
                  </a:lnTo>
                  <a:lnTo>
                    <a:pt x="24549" y="11673"/>
                  </a:lnTo>
                  <a:lnTo>
                    <a:pt x="24334" y="11501"/>
                  </a:lnTo>
                  <a:lnTo>
                    <a:pt x="23947" y="11222"/>
                  </a:lnTo>
                  <a:lnTo>
                    <a:pt x="23324" y="10835"/>
                  </a:lnTo>
                  <a:lnTo>
                    <a:pt x="22464" y="10319"/>
                  </a:lnTo>
                  <a:lnTo>
                    <a:pt x="21282" y="9631"/>
                  </a:lnTo>
                  <a:lnTo>
                    <a:pt x="19756" y="8793"/>
                  </a:lnTo>
                  <a:lnTo>
                    <a:pt x="17885" y="7804"/>
                  </a:lnTo>
                  <a:lnTo>
                    <a:pt x="15564" y="6622"/>
                  </a:lnTo>
                  <a:lnTo>
                    <a:pt x="12898" y="5310"/>
                  </a:lnTo>
                  <a:lnTo>
                    <a:pt x="10082" y="3956"/>
                  </a:lnTo>
                  <a:lnTo>
                    <a:pt x="8642" y="3311"/>
                  </a:lnTo>
                  <a:lnTo>
                    <a:pt x="7223" y="2666"/>
                  </a:lnTo>
                  <a:lnTo>
                    <a:pt x="5847" y="2086"/>
                  </a:lnTo>
                  <a:lnTo>
                    <a:pt x="4536" y="1527"/>
                  </a:lnTo>
                  <a:lnTo>
                    <a:pt x="3289" y="1032"/>
                  </a:lnTo>
                  <a:lnTo>
                    <a:pt x="2128" y="603"/>
                  </a:lnTo>
                  <a:lnTo>
                    <a:pt x="1075" y="259"/>
                  </a:lnTo>
                  <a:lnTo>
                    <a:pt x="602" y="108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42"/>
            <p:cNvSpPr/>
            <p:nvPr/>
          </p:nvSpPr>
          <p:spPr>
            <a:xfrm>
              <a:off x="6672000" y="-1371600"/>
              <a:ext cx="1656900" cy="461650"/>
            </a:xfrm>
            <a:custGeom>
              <a:rect b="b" l="l" r="r" t="t"/>
              <a:pathLst>
                <a:path extrusionOk="0" h="18466" w="66276">
                  <a:moveTo>
                    <a:pt x="59052" y="0"/>
                  </a:moveTo>
                  <a:lnTo>
                    <a:pt x="58472" y="21"/>
                  </a:lnTo>
                  <a:lnTo>
                    <a:pt x="58278" y="21"/>
                  </a:lnTo>
                  <a:lnTo>
                    <a:pt x="52345" y="1333"/>
                  </a:lnTo>
                  <a:lnTo>
                    <a:pt x="39125" y="4235"/>
                  </a:lnTo>
                  <a:lnTo>
                    <a:pt x="31881" y="5826"/>
                  </a:lnTo>
                  <a:lnTo>
                    <a:pt x="25389" y="7244"/>
                  </a:lnTo>
                  <a:lnTo>
                    <a:pt x="20444" y="8298"/>
                  </a:lnTo>
                  <a:lnTo>
                    <a:pt x="18832" y="8620"/>
                  </a:lnTo>
                  <a:lnTo>
                    <a:pt x="17951" y="8792"/>
                  </a:lnTo>
                  <a:lnTo>
                    <a:pt x="14017" y="9459"/>
                  </a:lnTo>
                  <a:lnTo>
                    <a:pt x="7976" y="10533"/>
                  </a:lnTo>
                  <a:lnTo>
                    <a:pt x="1" y="11931"/>
                  </a:lnTo>
                  <a:lnTo>
                    <a:pt x="20057" y="18466"/>
                  </a:lnTo>
                  <a:lnTo>
                    <a:pt x="20831" y="18186"/>
                  </a:lnTo>
                  <a:lnTo>
                    <a:pt x="7310" y="13801"/>
                  </a:lnTo>
                  <a:lnTo>
                    <a:pt x="15285" y="12382"/>
                  </a:lnTo>
                  <a:lnTo>
                    <a:pt x="21326" y="11329"/>
                  </a:lnTo>
                  <a:lnTo>
                    <a:pt x="25260" y="10641"/>
                  </a:lnTo>
                  <a:lnTo>
                    <a:pt x="26162" y="10469"/>
                  </a:lnTo>
                  <a:lnTo>
                    <a:pt x="27753" y="10146"/>
                  </a:lnTo>
                  <a:lnTo>
                    <a:pt x="32697" y="9093"/>
                  </a:lnTo>
                  <a:lnTo>
                    <a:pt x="39189" y="7674"/>
                  </a:lnTo>
                  <a:lnTo>
                    <a:pt x="46434" y="6105"/>
                  </a:lnTo>
                  <a:lnTo>
                    <a:pt x="59654" y="3182"/>
                  </a:lnTo>
                  <a:lnTo>
                    <a:pt x="65587" y="1892"/>
                  </a:lnTo>
                  <a:lnTo>
                    <a:pt x="65867" y="1870"/>
                  </a:lnTo>
                  <a:lnTo>
                    <a:pt x="66275" y="1720"/>
                  </a:lnTo>
                  <a:lnTo>
                    <a:pt x="65953" y="1526"/>
                  </a:lnTo>
                  <a:lnTo>
                    <a:pt x="65630" y="1354"/>
                  </a:lnTo>
                  <a:lnTo>
                    <a:pt x="65308" y="1204"/>
                  </a:lnTo>
                  <a:lnTo>
                    <a:pt x="64964" y="1053"/>
                  </a:lnTo>
                  <a:lnTo>
                    <a:pt x="64276" y="795"/>
                  </a:lnTo>
                  <a:lnTo>
                    <a:pt x="63610" y="580"/>
                  </a:lnTo>
                  <a:lnTo>
                    <a:pt x="62922" y="408"/>
                  </a:lnTo>
                  <a:lnTo>
                    <a:pt x="62255" y="258"/>
                  </a:lnTo>
                  <a:lnTo>
                    <a:pt x="61632" y="172"/>
                  </a:lnTo>
                  <a:lnTo>
                    <a:pt x="61009" y="86"/>
                  </a:lnTo>
                  <a:lnTo>
                    <a:pt x="60450" y="43"/>
                  </a:lnTo>
                  <a:lnTo>
                    <a:pt x="59912" y="21"/>
                  </a:lnTo>
                  <a:lnTo>
                    <a:pt x="59052" y="0"/>
                  </a:lnTo>
                  <a:close/>
                </a:path>
              </a:pathLst>
            </a:custGeom>
            <a:solidFill>
              <a:srgbClr val="103574">
                <a:alpha val="1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42"/>
            <p:cNvSpPr/>
            <p:nvPr/>
          </p:nvSpPr>
          <p:spPr>
            <a:xfrm>
              <a:off x="7603350" y="-837300"/>
              <a:ext cx="138675" cy="104275"/>
            </a:xfrm>
            <a:custGeom>
              <a:rect b="b" l="l" r="r" t="t"/>
              <a:pathLst>
                <a:path extrusionOk="0" h="4171" w="5547">
                  <a:moveTo>
                    <a:pt x="1" y="0"/>
                  </a:move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42"/>
            <p:cNvSpPr/>
            <p:nvPr/>
          </p:nvSpPr>
          <p:spPr>
            <a:xfrm>
              <a:off x="7603350" y="-837300"/>
              <a:ext cx="138675" cy="104275"/>
            </a:xfrm>
            <a:custGeom>
              <a:rect b="b" l="l" r="r" t="t"/>
              <a:pathLst>
                <a:path extrusionOk="0" fill="none" h="4171" w="5547">
                  <a:moveTo>
                    <a:pt x="1" y="0"/>
                  </a:moveTo>
                  <a:lnTo>
                    <a:pt x="1" y="0"/>
                  </a:lnTo>
                  <a:lnTo>
                    <a:pt x="216" y="473"/>
                  </a:lnTo>
                  <a:lnTo>
                    <a:pt x="474" y="968"/>
                  </a:lnTo>
                  <a:lnTo>
                    <a:pt x="753" y="1441"/>
                  </a:lnTo>
                  <a:lnTo>
                    <a:pt x="1033" y="1892"/>
                  </a:lnTo>
                  <a:lnTo>
                    <a:pt x="1505" y="2601"/>
                  </a:lnTo>
                  <a:lnTo>
                    <a:pt x="1763" y="2924"/>
                  </a:lnTo>
                  <a:lnTo>
                    <a:pt x="1763" y="2924"/>
                  </a:lnTo>
                  <a:lnTo>
                    <a:pt x="2387" y="3289"/>
                  </a:lnTo>
                  <a:lnTo>
                    <a:pt x="3096" y="3676"/>
                  </a:lnTo>
                  <a:lnTo>
                    <a:pt x="3999" y="4171"/>
                  </a:lnTo>
                  <a:lnTo>
                    <a:pt x="5547" y="3203"/>
                  </a:lnTo>
                  <a:lnTo>
                    <a:pt x="5547" y="3203"/>
                  </a:lnTo>
                  <a:lnTo>
                    <a:pt x="4279" y="2601"/>
                  </a:lnTo>
                  <a:lnTo>
                    <a:pt x="3032" y="1999"/>
                  </a:lnTo>
                  <a:lnTo>
                    <a:pt x="1785" y="1355"/>
                  </a:lnTo>
                  <a:lnTo>
                    <a:pt x="560" y="710"/>
                  </a:lnTo>
                  <a:lnTo>
                    <a:pt x="1785" y="710"/>
                  </a:lnTo>
                  <a:lnTo>
                    <a:pt x="1785" y="71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42"/>
            <p:cNvSpPr/>
            <p:nvPr/>
          </p:nvSpPr>
          <p:spPr>
            <a:xfrm>
              <a:off x="7617325" y="-819575"/>
              <a:ext cx="147825" cy="62375"/>
            </a:xfrm>
            <a:custGeom>
              <a:rect b="b" l="l" r="r" t="t"/>
              <a:pathLst>
                <a:path extrusionOk="0" h="2495" w="5913">
                  <a:moveTo>
                    <a:pt x="1" y="1"/>
                  </a:moveTo>
                  <a:lnTo>
                    <a:pt x="1226" y="646"/>
                  </a:lnTo>
                  <a:lnTo>
                    <a:pt x="2473" y="1290"/>
                  </a:lnTo>
                  <a:lnTo>
                    <a:pt x="3720" y="1892"/>
                  </a:lnTo>
                  <a:lnTo>
                    <a:pt x="4988" y="2494"/>
                  </a:lnTo>
                  <a:lnTo>
                    <a:pt x="5912" y="1914"/>
                  </a:lnTo>
                  <a:lnTo>
                    <a:pt x="3548" y="925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42"/>
            <p:cNvSpPr/>
            <p:nvPr/>
          </p:nvSpPr>
          <p:spPr>
            <a:xfrm>
              <a:off x="8113375" y="-611600"/>
              <a:ext cx="47300" cy="22600"/>
            </a:xfrm>
            <a:custGeom>
              <a:rect b="b" l="l" r="r" t="t"/>
              <a:pathLst>
                <a:path extrusionOk="0" h="904" w="18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0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42"/>
            <p:cNvSpPr/>
            <p:nvPr/>
          </p:nvSpPr>
          <p:spPr>
            <a:xfrm>
              <a:off x="8113375" y="-611600"/>
              <a:ext cx="47300" cy="22600"/>
            </a:xfrm>
            <a:custGeom>
              <a:rect b="b" l="l" r="r" t="t"/>
              <a:pathLst>
                <a:path extrusionOk="0" fill="none" h="904" w="1892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1892" y="90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42"/>
            <p:cNvSpPr/>
            <p:nvPr/>
          </p:nvSpPr>
          <p:spPr>
            <a:xfrm>
              <a:off x="7932250" y="-657275"/>
              <a:ext cx="228425" cy="68275"/>
            </a:xfrm>
            <a:custGeom>
              <a:rect b="b" l="l" r="r" t="t"/>
              <a:pathLst>
                <a:path extrusionOk="0" h="2731" w="9137">
                  <a:moveTo>
                    <a:pt x="1656" y="1"/>
                  </a:move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42"/>
            <p:cNvSpPr/>
            <p:nvPr/>
          </p:nvSpPr>
          <p:spPr>
            <a:xfrm>
              <a:off x="7932250" y="-657275"/>
              <a:ext cx="228425" cy="68275"/>
            </a:xfrm>
            <a:custGeom>
              <a:rect b="b" l="l" r="r" t="t"/>
              <a:pathLst>
                <a:path extrusionOk="0" fill="none" h="2731" w="9137">
                  <a:moveTo>
                    <a:pt x="1656" y="1"/>
                  </a:moveTo>
                  <a:lnTo>
                    <a:pt x="1" y="1097"/>
                  </a:lnTo>
                  <a:lnTo>
                    <a:pt x="1" y="1097"/>
                  </a:lnTo>
                  <a:lnTo>
                    <a:pt x="732" y="1333"/>
                  </a:lnTo>
                  <a:lnTo>
                    <a:pt x="1462" y="1548"/>
                  </a:lnTo>
                  <a:lnTo>
                    <a:pt x="2150" y="1720"/>
                  </a:lnTo>
                  <a:lnTo>
                    <a:pt x="2817" y="1871"/>
                  </a:lnTo>
                  <a:lnTo>
                    <a:pt x="2817" y="1871"/>
                  </a:lnTo>
                  <a:lnTo>
                    <a:pt x="3806" y="2043"/>
                  </a:lnTo>
                  <a:lnTo>
                    <a:pt x="4730" y="2193"/>
                  </a:lnTo>
                  <a:lnTo>
                    <a:pt x="6428" y="2430"/>
                  </a:lnTo>
                  <a:lnTo>
                    <a:pt x="7890" y="2623"/>
                  </a:lnTo>
                  <a:lnTo>
                    <a:pt x="9137" y="2731"/>
                  </a:lnTo>
                  <a:lnTo>
                    <a:pt x="9137" y="2731"/>
                  </a:lnTo>
                  <a:lnTo>
                    <a:pt x="7245" y="1828"/>
                  </a:lnTo>
                  <a:lnTo>
                    <a:pt x="7095" y="2043"/>
                  </a:lnTo>
                  <a:lnTo>
                    <a:pt x="7095" y="2043"/>
                  </a:lnTo>
                  <a:lnTo>
                    <a:pt x="5590" y="1505"/>
                  </a:lnTo>
                  <a:lnTo>
                    <a:pt x="3870" y="861"/>
                  </a:lnTo>
                  <a:lnTo>
                    <a:pt x="1656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42"/>
            <p:cNvSpPr/>
            <p:nvPr/>
          </p:nvSpPr>
          <p:spPr>
            <a:xfrm>
              <a:off x="7973625" y="-669625"/>
              <a:ext cx="139775" cy="63425"/>
            </a:xfrm>
            <a:custGeom>
              <a:rect b="b" l="l" r="r" t="t"/>
              <a:pathLst>
                <a:path extrusionOk="0" h="2537" w="5591">
                  <a:moveTo>
                    <a:pt x="753" y="0"/>
                  </a:moveTo>
                  <a:lnTo>
                    <a:pt x="1" y="495"/>
                  </a:lnTo>
                  <a:lnTo>
                    <a:pt x="2215" y="1355"/>
                  </a:lnTo>
                  <a:lnTo>
                    <a:pt x="3935" y="1999"/>
                  </a:lnTo>
                  <a:lnTo>
                    <a:pt x="5440" y="2537"/>
                  </a:lnTo>
                  <a:lnTo>
                    <a:pt x="5590" y="2322"/>
                  </a:lnTo>
                  <a:lnTo>
                    <a:pt x="3290" y="1204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8" name="Google Shape;5138;p42"/>
            <p:cNvSpPr/>
            <p:nvPr/>
          </p:nvSpPr>
          <p:spPr>
            <a:xfrm>
              <a:off x="7703325" y="-771750"/>
              <a:ext cx="289150" cy="141925"/>
            </a:xfrm>
            <a:custGeom>
              <a:rect b="b" l="l" r="r" t="t"/>
              <a:pathLst>
                <a:path extrusionOk="0" h="5677" w="11566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103574">
                <a:alpha val="62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9" name="Google Shape;5139;p42"/>
            <p:cNvSpPr/>
            <p:nvPr/>
          </p:nvSpPr>
          <p:spPr>
            <a:xfrm>
              <a:off x="7703325" y="-771750"/>
              <a:ext cx="289150" cy="141925"/>
            </a:xfrm>
            <a:custGeom>
              <a:rect b="b" l="l" r="r" t="t"/>
              <a:pathLst>
                <a:path extrusionOk="0" fill="none" h="5677" w="11566">
                  <a:moveTo>
                    <a:pt x="2472" y="1"/>
                  </a:moveTo>
                  <a:lnTo>
                    <a:pt x="1548" y="581"/>
                  </a:lnTo>
                  <a:lnTo>
                    <a:pt x="0" y="1549"/>
                  </a:lnTo>
                  <a:lnTo>
                    <a:pt x="0" y="1549"/>
                  </a:lnTo>
                  <a:lnTo>
                    <a:pt x="903" y="2022"/>
                  </a:lnTo>
                  <a:lnTo>
                    <a:pt x="1935" y="2559"/>
                  </a:lnTo>
                  <a:lnTo>
                    <a:pt x="3053" y="3096"/>
                  </a:lnTo>
                  <a:lnTo>
                    <a:pt x="4213" y="3655"/>
                  </a:lnTo>
                  <a:lnTo>
                    <a:pt x="5439" y="4214"/>
                  </a:lnTo>
                  <a:lnTo>
                    <a:pt x="6686" y="4730"/>
                  </a:lnTo>
                  <a:lnTo>
                    <a:pt x="7932" y="5225"/>
                  </a:lnTo>
                  <a:lnTo>
                    <a:pt x="9158" y="5676"/>
                  </a:lnTo>
                  <a:lnTo>
                    <a:pt x="10813" y="4580"/>
                  </a:lnTo>
                  <a:lnTo>
                    <a:pt x="11565" y="4085"/>
                  </a:lnTo>
                  <a:lnTo>
                    <a:pt x="11565" y="4085"/>
                  </a:lnTo>
                  <a:lnTo>
                    <a:pt x="9394" y="3075"/>
                  </a:lnTo>
                  <a:lnTo>
                    <a:pt x="7137" y="2065"/>
                  </a:lnTo>
                  <a:lnTo>
                    <a:pt x="4815" y="1033"/>
                  </a:lnTo>
                  <a:lnTo>
                    <a:pt x="2472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0" name="Google Shape;5140;p42"/>
          <p:cNvGrpSpPr/>
          <p:nvPr/>
        </p:nvGrpSpPr>
        <p:grpSpPr>
          <a:xfrm flipH="1">
            <a:off x="199698" y="3938113"/>
            <a:ext cx="811246" cy="1205364"/>
            <a:chOff x="8044750" y="-1789024"/>
            <a:chExt cx="811246" cy="1205364"/>
          </a:xfrm>
        </p:grpSpPr>
        <p:sp>
          <p:nvSpPr>
            <p:cNvPr id="5141" name="Google Shape;5141;p42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2" name="Google Shape;5142;p42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3" name="Google Shape;5143;p42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4" name="Google Shape;5144;p42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5" name="Google Shape;5145;p42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6" name="Google Shape;5146;p42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7" name="Google Shape;5147;p42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8" name="Google Shape;5148;p42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9" name="Google Shape;5149;p42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0" name="Google Shape;5150;p42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1" name="Google Shape;5151;p42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42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42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42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42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42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42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42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42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42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61" name="Google Shape;5161;p42"/>
          <p:cNvGrpSpPr/>
          <p:nvPr/>
        </p:nvGrpSpPr>
        <p:grpSpPr>
          <a:xfrm flipH="1">
            <a:off x="7109273" y="3938113"/>
            <a:ext cx="811246" cy="1205364"/>
            <a:chOff x="8044750" y="-1789024"/>
            <a:chExt cx="811246" cy="1205364"/>
          </a:xfrm>
        </p:grpSpPr>
        <p:sp>
          <p:nvSpPr>
            <p:cNvPr id="5162" name="Google Shape;5162;p42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42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42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42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42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42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42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42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42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42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42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42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42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42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42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42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42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42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42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42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2" name="Google Shape;5182;p42"/>
          <p:cNvGrpSpPr/>
          <p:nvPr/>
        </p:nvGrpSpPr>
        <p:grpSpPr>
          <a:xfrm flipH="1">
            <a:off x="8025148" y="3938113"/>
            <a:ext cx="811246" cy="1205364"/>
            <a:chOff x="8044750" y="-1789024"/>
            <a:chExt cx="811246" cy="1205364"/>
          </a:xfrm>
        </p:grpSpPr>
        <p:sp>
          <p:nvSpPr>
            <p:cNvPr id="5183" name="Google Shape;5183;p42"/>
            <p:cNvSpPr/>
            <p:nvPr/>
          </p:nvSpPr>
          <p:spPr>
            <a:xfrm>
              <a:off x="8064874" y="-1789024"/>
              <a:ext cx="770961" cy="1205364"/>
            </a:xfrm>
            <a:custGeom>
              <a:rect b="b" l="l" r="r" t="t"/>
              <a:pathLst>
                <a:path extrusionOk="0" h="32584" w="20841">
                  <a:moveTo>
                    <a:pt x="1" y="1"/>
                  </a:moveTo>
                  <a:lnTo>
                    <a:pt x="1" y="32583"/>
                  </a:lnTo>
                  <a:lnTo>
                    <a:pt x="20841" y="32583"/>
                  </a:lnTo>
                  <a:lnTo>
                    <a:pt x="20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42"/>
            <p:cNvSpPr/>
            <p:nvPr/>
          </p:nvSpPr>
          <p:spPr>
            <a:xfrm>
              <a:off x="8044750" y="-1789024"/>
              <a:ext cx="811246" cy="56155"/>
            </a:xfrm>
            <a:custGeom>
              <a:rect b="b" l="l" r="r" t="t"/>
              <a:pathLst>
                <a:path extrusionOk="0" h="1518" w="21930">
                  <a:moveTo>
                    <a:pt x="0" y="1"/>
                  </a:moveTo>
                  <a:lnTo>
                    <a:pt x="0" y="1517"/>
                  </a:lnTo>
                  <a:lnTo>
                    <a:pt x="21929" y="1517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42"/>
            <p:cNvSpPr/>
            <p:nvPr/>
          </p:nvSpPr>
          <p:spPr>
            <a:xfrm>
              <a:off x="8044750" y="-13992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42"/>
            <p:cNvSpPr/>
            <p:nvPr/>
          </p:nvSpPr>
          <p:spPr>
            <a:xfrm>
              <a:off x="8161978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42"/>
            <p:cNvSpPr/>
            <p:nvPr/>
          </p:nvSpPr>
          <p:spPr>
            <a:xfrm>
              <a:off x="8325927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42"/>
            <p:cNvSpPr/>
            <p:nvPr/>
          </p:nvSpPr>
          <p:spPr>
            <a:xfrm>
              <a:off x="8489914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42"/>
            <p:cNvSpPr/>
            <p:nvPr/>
          </p:nvSpPr>
          <p:spPr>
            <a:xfrm>
              <a:off x="8653863" y="-1666765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42"/>
            <p:cNvSpPr/>
            <p:nvPr/>
          </p:nvSpPr>
          <p:spPr>
            <a:xfrm>
              <a:off x="8161978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42"/>
            <p:cNvSpPr/>
            <p:nvPr/>
          </p:nvSpPr>
          <p:spPr>
            <a:xfrm>
              <a:off x="8325927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42"/>
            <p:cNvSpPr/>
            <p:nvPr/>
          </p:nvSpPr>
          <p:spPr>
            <a:xfrm>
              <a:off x="8489914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42"/>
            <p:cNvSpPr/>
            <p:nvPr/>
          </p:nvSpPr>
          <p:spPr>
            <a:xfrm>
              <a:off x="8653863" y="-15330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42"/>
            <p:cNvSpPr/>
            <p:nvPr/>
          </p:nvSpPr>
          <p:spPr>
            <a:xfrm>
              <a:off x="8044750" y="-974938"/>
              <a:ext cx="811246" cy="113678"/>
            </a:xfrm>
            <a:custGeom>
              <a:rect b="b" l="l" r="r" t="t"/>
              <a:pathLst>
                <a:path extrusionOk="0" h="3073" w="21930">
                  <a:moveTo>
                    <a:pt x="0" y="1"/>
                  </a:moveTo>
                  <a:lnTo>
                    <a:pt x="0" y="3072"/>
                  </a:lnTo>
                  <a:lnTo>
                    <a:pt x="21929" y="3072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42"/>
            <p:cNvSpPr/>
            <p:nvPr/>
          </p:nvSpPr>
          <p:spPr>
            <a:xfrm>
              <a:off x="8161978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42"/>
            <p:cNvSpPr/>
            <p:nvPr/>
          </p:nvSpPr>
          <p:spPr>
            <a:xfrm>
              <a:off x="8325927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5" y="245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42"/>
            <p:cNvSpPr/>
            <p:nvPr/>
          </p:nvSpPr>
          <p:spPr>
            <a:xfrm>
              <a:off x="8489914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0" y="1"/>
                  </a:moveTo>
                  <a:lnTo>
                    <a:pt x="0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42"/>
            <p:cNvSpPr/>
            <p:nvPr/>
          </p:nvSpPr>
          <p:spPr>
            <a:xfrm>
              <a:off x="8653863" y="-1242465"/>
              <a:ext cx="84898" cy="90669"/>
            </a:xfrm>
            <a:custGeom>
              <a:rect b="b" l="l" r="r" t="t"/>
              <a:pathLst>
                <a:path extrusionOk="0" h="2451" w="2295">
                  <a:moveTo>
                    <a:pt x="1" y="1"/>
                  </a:moveTo>
                  <a:lnTo>
                    <a:pt x="1" y="2450"/>
                  </a:lnTo>
                  <a:lnTo>
                    <a:pt x="2294" y="245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42"/>
            <p:cNvSpPr/>
            <p:nvPr/>
          </p:nvSpPr>
          <p:spPr>
            <a:xfrm>
              <a:off x="8161978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42"/>
            <p:cNvSpPr/>
            <p:nvPr/>
          </p:nvSpPr>
          <p:spPr>
            <a:xfrm>
              <a:off x="8325927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5" y="247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42"/>
            <p:cNvSpPr/>
            <p:nvPr/>
          </p:nvSpPr>
          <p:spPr>
            <a:xfrm>
              <a:off x="8489914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0" y="1"/>
                  </a:moveTo>
                  <a:lnTo>
                    <a:pt x="0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42"/>
            <p:cNvSpPr/>
            <p:nvPr/>
          </p:nvSpPr>
          <p:spPr>
            <a:xfrm>
              <a:off x="8653863" y="-1108701"/>
              <a:ext cx="84898" cy="91371"/>
            </a:xfrm>
            <a:custGeom>
              <a:rect b="b" l="l" r="r" t="t"/>
              <a:pathLst>
                <a:path extrusionOk="0" h="2470" w="2295">
                  <a:moveTo>
                    <a:pt x="1" y="1"/>
                  </a:moveTo>
                  <a:lnTo>
                    <a:pt x="1" y="2470"/>
                  </a:lnTo>
                  <a:lnTo>
                    <a:pt x="2294" y="2470"/>
                  </a:lnTo>
                  <a:lnTo>
                    <a:pt x="22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6" name="Shape 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7" name="Google Shape;5207;p43"/>
          <p:cNvSpPr txBox="1"/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Explore the dataset</a:t>
            </a:r>
            <a:endParaRPr/>
          </a:p>
        </p:txBody>
      </p:sp>
      <p:sp>
        <p:nvSpPr>
          <p:cNvPr id="5208" name="Google Shape;5208;p43"/>
          <p:cNvSpPr txBox="1"/>
          <p:nvPr>
            <p:ph idx="1" type="body"/>
          </p:nvPr>
        </p:nvSpPr>
        <p:spPr>
          <a:xfrm>
            <a:off x="716900" y="1051849"/>
            <a:ext cx="7704000" cy="37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Dataset is divided to 2 parts:</a:t>
            </a:r>
            <a:endParaRPr sz="1300">
              <a:solidFill>
                <a:srgbClr val="000000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Train dataset: 103904 rows, Test dataset: 25976 rows, Each with 25 column</a:t>
            </a:r>
            <a:endParaRPr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Dataset Columns:</a:t>
            </a:r>
            <a:endParaRPr sz="1300">
              <a:solidFill>
                <a:srgbClr val="000000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Raleway Black"/>
                <a:ea typeface="Raleway Black"/>
                <a:cs typeface="Raleway Black"/>
                <a:sym typeface="Raleway Black"/>
              </a:rPr>
              <a:t>Target column:</a:t>
            </a:r>
            <a:endParaRPr sz="1300">
              <a:solidFill>
                <a:srgbClr val="000000"/>
              </a:solidFill>
              <a:latin typeface="Raleway Black"/>
              <a:ea typeface="Raleway Black"/>
              <a:cs typeface="Raleway Black"/>
              <a:sym typeface="Raleway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Satisfaction (satisfied/ neutral or dissatisfied)</a:t>
            </a:r>
            <a:endParaRPr sz="1300">
              <a:solidFill>
                <a:srgbClr val="000000"/>
              </a:solidFill>
              <a:latin typeface="Raleway Black"/>
              <a:ea typeface="Raleway Black"/>
              <a:cs typeface="Raleway Black"/>
              <a:sym typeface="Raleway Black"/>
            </a:endParaRPr>
          </a:p>
        </p:txBody>
      </p:sp>
      <p:pic>
        <p:nvPicPr>
          <p:cNvPr id="5209" name="Google Shape;5209;p43"/>
          <p:cNvPicPr preferRelativeResize="0"/>
          <p:nvPr/>
        </p:nvPicPr>
        <p:blipFill rotWithShape="1">
          <a:blip r:embed="rId3">
            <a:alphaModFix/>
          </a:blip>
          <a:srcRect b="0" l="0" r="0" t="7587"/>
          <a:stretch/>
        </p:blipFill>
        <p:spPr>
          <a:xfrm>
            <a:off x="596025" y="2000525"/>
            <a:ext cx="74104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lying Airplane by Slidesgo">
  <a:themeElements>
    <a:clrScheme name="Simple Light">
      <a:dk1>
        <a:srgbClr val="325AD6"/>
      </a:dk1>
      <a:lt1>
        <a:srgbClr val="FFFFFF"/>
      </a:lt1>
      <a:dk2>
        <a:srgbClr val="272727"/>
      </a:dk2>
      <a:lt2>
        <a:srgbClr val="D14000"/>
      </a:lt2>
      <a:accent1>
        <a:srgbClr val="4C8CFC"/>
      </a:accent1>
      <a:accent2>
        <a:srgbClr val="EAF3FF"/>
      </a:accent2>
      <a:accent3>
        <a:srgbClr val="D6DFFF"/>
      </a:accent3>
      <a:accent4>
        <a:srgbClr val="3761FA"/>
      </a:accent4>
      <a:accent5>
        <a:srgbClr val="A9CBF9"/>
      </a:accent5>
      <a:accent6>
        <a:srgbClr val="95B9F5"/>
      </a:accent6>
      <a:hlink>
        <a:srgbClr val="27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